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9" r:id="rId3"/>
    <p:sldId id="411" r:id="rId4"/>
    <p:sldId id="413" r:id="rId5"/>
    <p:sldId id="412" r:id="rId6"/>
    <p:sldId id="414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06/08/2024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06/08/2024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06/08/2024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services.pptx" TargetMode="External"/><Relationship Id="rId3" Type="http://schemas.openxmlformats.org/officeDocument/2006/relationships/hyperlink" Target="../../../../docker.pptx" TargetMode="External"/><Relationship Id="rId7" Type="http://schemas.openxmlformats.org/officeDocument/2006/relationships/hyperlink" Target="../../setup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../compose.ppt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push/push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build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693037" y="1140371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7EDE33-E8F5-E9E7-A431-244CA8C9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92" y="355624"/>
            <a:ext cx="3107766" cy="11679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7D8E3C-19F1-353B-0293-F5A95C5A7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01" y="1920815"/>
            <a:ext cx="4469544" cy="22501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4" name="Arrow: Right 5">
            <a:extLst>
              <a:ext uri="{FF2B5EF4-FFF2-40B4-BE49-F238E27FC236}">
                <a16:creationId xmlns:a16="http://schemas.microsoft.com/office/drawing/2014/main" id="{F4B29DE7-8463-F692-577A-438D95EA52AF}"/>
              </a:ext>
            </a:extLst>
          </p:cNvPr>
          <p:cNvSpPr/>
          <p:nvPr/>
        </p:nvSpPr>
        <p:spPr>
          <a:xfrm>
            <a:off x="311581" y="31113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8" name="Arrow: Right 5">
            <a:extLst>
              <a:ext uri="{FF2B5EF4-FFF2-40B4-BE49-F238E27FC236}">
                <a16:creationId xmlns:a16="http://schemas.microsoft.com/office/drawing/2014/main" id="{DA6BCC3F-470C-248C-4623-E979CA7A7FE0}"/>
              </a:ext>
            </a:extLst>
          </p:cNvPr>
          <p:cNvSpPr/>
          <p:nvPr/>
        </p:nvSpPr>
        <p:spPr>
          <a:xfrm>
            <a:off x="286582" y="2065052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63" name="Retângulo 20">
            <a:extLst>
              <a:ext uri="{FF2B5EF4-FFF2-40B4-BE49-F238E27FC236}">
                <a16:creationId xmlns:a16="http://schemas.microsoft.com/office/drawing/2014/main" id="{E5F6E519-5660-B873-03F8-00AE3198169C}"/>
              </a:ext>
            </a:extLst>
          </p:cNvPr>
          <p:cNvSpPr/>
          <p:nvPr/>
        </p:nvSpPr>
        <p:spPr>
          <a:xfrm>
            <a:off x="1295909" y="961332"/>
            <a:ext cx="376138" cy="2752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BD3211C8-99CE-BDF5-DCFC-1821B250A027}"/>
              </a:ext>
            </a:extLst>
          </p:cNvPr>
          <p:cNvSpPr/>
          <p:nvPr/>
        </p:nvSpPr>
        <p:spPr>
          <a:xfrm>
            <a:off x="1295909" y="1260360"/>
            <a:ext cx="299211" cy="2752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3B002A-352F-3BBA-C4E2-4CB3C1FFA72B}"/>
              </a:ext>
            </a:extLst>
          </p:cNvPr>
          <p:cNvGrpSpPr/>
          <p:nvPr/>
        </p:nvGrpSpPr>
        <p:grpSpPr>
          <a:xfrm>
            <a:off x="10693037" y="806487"/>
            <a:ext cx="1251110" cy="283293"/>
            <a:chOff x="5611636" y="5954426"/>
            <a:chExt cx="125111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1E8CCB4-75B0-4631-D6C5-9F3C87EAF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542BE02-B615-B7F1-0040-64C0CBF19589}"/>
                </a:ext>
              </a:extLst>
            </p:cNvPr>
            <p:cNvSpPr/>
            <p:nvPr/>
          </p:nvSpPr>
          <p:spPr>
            <a:xfrm>
              <a:off x="6107411" y="5954426"/>
              <a:ext cx="755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compose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B8CB6F-6226-EABD-D03A-E265AD80BF3C}"/>
              </a:ext>
            </a:extLst>
          </p:cNvPr>
          <p:cNvGrpSpPr/>
          <p:nvPr/>
        </p:nvGrpSpPr>
        <p:grpSpPr>
          <a:xfrm>
            <a:off x="10693037" y="472603"/>
            <a:ext cx="1029895" cy="283293"/>
            <a:chOff x="5611636" y="5954426"/>
            <a:chExt cx="1029896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B5908DB4-5E01-A423-E50B-5760BE01D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ACAF42FD-CF9A-3544-5E74-E4ECF5FF76FF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0B28C-DE56-64A4-2308-F68AD261A612}"/>
              </a:ext>
            </a:extLst>
          </p:cNvPr>
          <p:cNvGrpSpPr/>
          <p:nvPr/>
        </p:nvGrpSpPr>
        <p:grpSpPr>
          <a:xfrm>
            <a:off x="10693037" y="138719"/>
            <a:ext cx="1178975" cy="283293"/>
            <a:chOff x="5611636" y="5954426"/>
            <a:chExt cx="1178976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4FF5352-E337-9E1E-0856-D16556C3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A0F45B9A-124B-557F-82B9-8BA56D25AE15}"/>
                </a:ext>
              </a:extLst>
            </p:cNvPr>
            <p:cNvSpPr/>
            <p:nvPr/>
          </p:nvSpPr>
          <p:spPr>
            <a:xfrm>
              <a:off x="6107411" y="5954426"/>
              <a:ext cx="6832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20BB6-523D-FE13-CAF1-AD95A8AD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A83237-A2EF-91BA-3626-18EFD1DB785F}"/>
              </a:ext>
            </a:extLst>
          </p:cNvPr>
          <p:cNvSpPr/>
          <p:nvPr/>
        </p:nvSpPr>
        <p:spPr>
          <a:xfrm>
            <a:off x="3603312" y="1784244"/>
            <a:ext cx="251307" cy="116797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B8A6FC-6A77-40BD-520C-B09490C79988}"/>
              </a:ext>
            </a:extLst>
          </p:cNvPr>
          <p:cNvSpPr/>
          <p:nvPr/>
        </p:nvSpPr>
        <p:spPr>
          <a:xfrm>
            <a:off x="1770056" y="1713338"/>
            <a:ext cx="251307" cy="116797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C0CD8-7342-02D8-0C44-C126B205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DF2AA-E5C8-8812-0219-5FEA518A0067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00423-0ACC-68F0-E5AD-77195E46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8" y="331522"/>
            <a:ext cx="2463073" cy="11679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6" name="Arrow: Right 5">
            <a:extLst>
              <a:ext uri="{FF2B5EF4-FFF2-40B4-BE49-F238E27FC236}">
                <a16:creationId xmlns:a16="http://schemas.microsoft.com/office/drawing/2014/main" id="{92BD12E8-D333-2F0A-C868-8D38955036AF}"/>
              </a:ext>
            </a:extLst>
          </p:cNvPr>
          <p:cNvSpPr/>
          <p:nvPr/>
        </p:nvSpPr>
        <p:spPr>
          <a:xfrm>
            <a:off x="248908" y="33152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4A244-D008-1BB9-86B4-3E7BF2BB4504}"/>
              </a:ext>
            </a:extLst>
          </p:cNvPr>
          <p:cNvGrpSpPr/>
          <p:nvPr/>
        </p:nvGrpSpPr>
        <p:grpSpPr>
          <a:xfrm>
            <a:off x="3739995" y="331296"/>
            <a:ext cx="5599493" cy="610254"/>
            <a:chOff x="4833449" y="1748228"/>
            <a:chExt cx="5599493" cy="6102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33E964-687B-8781-B373-68D31E7F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3449" y="1748228"/>
              <a:ext cx="5599493" cy="610254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1EAB89D1-C348-629D-F58D-E674EC36EDC0}"/>
                </a:ext>
              </a:extLst>
            </p:cNvPr>
            <p:cNvSpPr/>
            <p:nvPr/>
          </p:nvSpPr>
          <p:spPr>
            <a:xfrm>
              <a:off x="6336003" y="1758709"/>
              <a:ext cx="960520" cy="23555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tângulo 20">
              <a:extLst>
                <a:ext uri="{FF2B5EF4-FFF2-40B4-BE49-F238E27FC236}">
                  <a16:creationId xmlns:a16="http://schemas.microsoft.com/office/drawing/2014/main" id="{B7CCC253-F2D6-4869-1A98-202DCEBCC593}"/>
                </a:ext>
              </a:extLst>
            </p:cNvPr>
            <p:cNvSpPr/>
            <p:nvPr/>
          </p:nvSpPr>
          <p:spPr>
            <a:xfrm>
              <a:off x="6402712" y="2053355"/>
              <a:ext cx="494477" cy="23555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14A643-B752-3132-A385-58C1B1E24BE0}"/>
              </a:ext>
            </a:extLst>
          </p:cNvPr>
          <p:cNvGrpSpPr/>
          <p:nvPr/>
        </p:nvGrpSpPr>
        <p:grpSpPr>
          <a:xfrm>
            <a:off x="4144581" y="2041792"/>
            <a:ext cx="5993744" cy="733589"/>
            <a:chOff x="4847168" y="2593643"/>
            <a:chExt cx="5993744" cy="7335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C230467-7579-6DE3-9183-A5C65EE4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7168" y="2593643"/>
              <a:ext cx="5993744" cy="733588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51" name="Retângulo 20">
              <a:extLst>
                <a:ext uri="{FF2B5EF4-FFF2-40B4-BE49-F238E27FC236}">
                  <a16:creationId xmlns:a16="http://schemas.microsoft.com/office/drawing/2014/main" id="{DEA307AA-1E1D-FFC7-041E-DF1E21007BA4}"/>
                </a:ext>
              </a:extLst>
            </p:cNvPr>
            <p:cNvSpPr/>
            <p:nvPr/>
          </p:nvSpPr>
          <p:spPr>
            <a:xfrm>
              <a:off x="5999329" y="2627364"/>
              <a:ext cx="1297193" cy="22033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38378317-B5CA-286F-2B62-1BAD86279D95}"/>
                </a:ext>
              </a:extLst>
            </p:cNvPr>
            <p:cNvSpPr/>
            <p:nvPr/>
          </p:nvSpPr>
          <p:spPr>
            <a:xfrm>
              <a:off x="8590129" y="2850267"/>
              <a:ext cx="2051745" cy="22033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tângulo 20">
              <a:extLst>
                <a:ext uri="{FF2B5EF4-FFF2-40B4-BE49-F238E27FC236}">
                  <a16:creationId xmlns:a16="http://schemas.microsoft.com/office/drawing/2014/main" id="{C281B9B9-5EBB-24DC-B218-76674DAD0922}"/>
                </a:ext>
              </a:extLst>
            </p:cNvPr>
            <p:cNvSpPr/>
            <p:nvPr/>
          </p:nvSpPr>
          <p:spPr>
            <a:xfrm>
              <a:off x="4847169" y="3113888"/>
              <a:ext cx="1555544" cy="21334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ADBCAD65-4FBF-9230-A9E9-C28E0769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374" y="2478401"/>
            <a:ext cx="1657581" cy="2953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" name="Arrow: Right 5">
            <a:extLst>
              <a:ext uri="{FF2B5EF4-FFF2-40B4-BE49-F238E27FC236}">
                <a16:creationId xmlns:a16="http://schemas.microsoft.com/office/drawing/2014/main" id="{14FD4832-59C2-36D1-3F61-163BB63A2A67}"/>
              </a:ext>
            </a:extLst>
          </p:cNvPr>
          <p:cNvSpPr/>
          <p:nvPr/>
        </p:nvSpPr>
        <p:spPr>
          <a:xfrm>
            <a:off x="300831" y="1903293"/>
            <a:ext cx="14107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compose up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D92F984F-8EC6-9D40-92C1-DC1B934347E3}"/>
              </a:ext>
            </a:extLst>
          </p:cNvPr>
          <p:cNvSpPr/>
          <p:nvPr/>
        </p:nvSpPr>
        <p:spPr>
          <a:xfrm>
            <a:off x="300831" y="2458028"/>
            <a:ext cx="16335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compose build</a:t>
            </a:r>
          </a:p>
        </p:txBody>
      </p:sp>
    </p:spTree>
    <p:extLst>
      <p:ext uri="{BB962C8B-B14F-4D97-AF65-F5344CB8AC3E}">
        <p14:creationId xmlns:p14="http://schemas.microsoft.com/office/powerpoint/2010/main" val="367999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7E300-F15E-759F-B6E9-7809FCE70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17AB2-FE83-73F0-4D5A-A964C74E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331522"/>
            <a:ext cx="5372850" cy="1962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DE70FA-04D1-CE6D-95CF-7A3ECDD0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process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673BA-453B-8EB6-9353-B6D016387D32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row: Right 5">
            <a:extLst>
              <a:ext uri="{FF2B5EF4-FFF2-40B4-BE49-F238E27FC236}">
                <a16:creationId xmlns:a16="http://schemas.microsoft.com/office/drawing/2014/main" id="{35B010C0-B599-9D91-4AEB-D63A6002C5D6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53684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7C17A-68EE-2279-DA91-4D40B345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23DC231-EAE5-4A0C-746B-EA0744C0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8" y="331521"/>
            <a:ext cx="7042495" cy="17933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FFC45-EF43-A52F-F034-BB153A7F7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path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F66E9-C431-9F58-7A44-371C3453C7BA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row: Right 5">
            <a:extLst>
              <a:ext uri="{FF2B5EF4-FFF2-40B4-BE49-F238E27FC236}">
                <a16:creationId xmlns:a16="http://schemas.microsoft.com/office/drawing/2014/main" id="{0081FBB4-0780-316B-832A-6445A4E53977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BCEB32-38A5-EB63-0E76-9059CE55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98" y="2912809"/>
            <a:ext cx="4289681" cy="8906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576023-F210-09E5-BB79-5944D53C3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35" y="4376105"/>
            <a:ext cx="6129004" cy="215037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29DA1221-46B7-1D8A-8038-5B50AB29E246}"/>
              </a:ext>
            </a:extLst>
          </p:cNvPr>
          <p:cNvSpPr/>
          <p:nvPr/>
        </p:nvSpPr>
        <p:spPr>
          <a:xfrm>
            <a:off x="300831" y="2949476"/>
            <a:ext cx="5403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list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C521C1F0-F697-9F20-0FE5-4232F43DA3CF}"/>
              </a:ext>
            </a:extLst>
          </p:cNvPr>
          <p:cNvSpPr/>
          <p:nvPr/>
        </p:nvSpPr>
        <p:spPr>
          <a:xfrm>
            <a:off x="326793" y="4802269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41536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670E48-97B9-9EC2-0241-27BFA1F06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3A0-9777-4A0E-5F61-D7A64C4F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push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C654-EF7A-BF97-AC03-85437DB9941A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BA68A1-27CC-6A56-708B-E854F4B3A5C4}"/>
              </a:ext>
            </a:extLst>
          </p:cNvPr>
          <p:cNvGrpSpPr/>
          <p:nvPr/>
        </p:nvGrpSpPr>
        <p:grpSpPr>
          <a:xfrm>
            <a:off x="248906" y="359077"/>
            <a:ext cx="981804" cy="283293"/>
            <a:chOff x="5611636" y="5954426"/>
            <a:chExt cx="981805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EB8F407-E6A0-0D91-6F7F-E3A65B74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2857BAB1-E4F6-9753-E088-30F6824020FB}"/>
                </a:ext>
              </a:extLst>
            </p:cNvPr>
            <p:cNvSpPr/>
            <p:nvPr/>
          </p:nvSpPr>
          <p:spPr>
            <a:xfrm>
              <a:off x="6107411" y="5954426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push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3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64629</TotalTime>
  <Words>81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build</vt:lpstr>
      <vt:lpstr>2. how</vt:lpstr>
      <vt:lpstr>2.1 process</vt:lpstr>
      <vt:lpstr>2.2 path</vt:lpstr>
      <vt:lpstr>2.3 push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1249</cp:revision>
  <dcterms:created xsi:type="dcterms:W3CDTF">2019-03-25T09:18:39Z</dcterms:created>
  <dcterms:modified xsi:type="dcterms:W3CDTF">2024-08-06T12:53:39Z</dcterms:modified>
</cp:coreProperties>
</file>