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03" r:id="rId3"/>
    <p:sldId id="421" r:id="rId4"/>
    <p:sldId id="416" r:id="rId5"/>
    <p:sldId id="417" r:id="rId6"/>
    <p:sldId id="418" r:id="rId7"/>
    <p:sldId id="419" r:id="rId8"/>
    <p:sldId id="420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8" d="100"/>
          <a:sy n="108" d="100"/>
        </p:scale>
        <p:origin x="76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04/06/2024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docker.com/compose/compose-file/07-volumes/" TargetMode="External"/><Relationship Id="rId7" Type="http://schemas.openxmlformats.org/officeDocument/2006/relationships/image" Target="../media/image5.png"/><Relationship Id="rId12" Type="http://schemas.openxmlformats.org/officeDocument/2006/relationships/hyperlink" Target="../setu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hyperlink" Target="../../docker.pptx" TargetMode="External"/><Relationship Id="rId5" Type="http://schemas.openxmlformats.org/officeDocument/2006/relationships/image" Target="../media/image3.png"/><Relationship Id="rId10" Type="http://schemas.openxmlformats.org/officeDocument/2006/relationships/hyperlink" Target="../compose.pptx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05-services/#volum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9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45B959B-9741-DBE5-A074-2F9DD315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67" y="5059405"/>
            <a:ext cx="6839906" cy="74936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volumes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C5DC4-151E-FEF5-7F28-2AC243864E73}"/>
              </a:ext>
            </a:extLst>
          </p:cNvPr>
          <p:cNvGrpSpPr/>
          <p:nvPr/>
        </p:nvGrpSpPr>
        <p:grpSpPr>
          <a:xfrm>
            <a:off x="248908" y="222485"/>
            <a:ext cx="850569" cy="289586"/>
            <a:chOff x="5881666" y="1590687"/>
            <a:chExt cx="85056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3F1A45EC-B350-D9E7-5906-62EA9C49B671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manual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EC467890-C611-C649-B661-5EC76D6E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3EB652-3C27-59DD-4167-D7FA91478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26" y="625803"/>
            <a:ext cx="1581371" cy="2448267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956CF-37B0-CDFB-5CFF-1C0D0B1AE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64" y="734445"/>
            <a:ext cx="6982799" cy="120031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B8A806B5-3310-C55F-4672-E600F8349A57}"/>
              </a:ext>
            </a:extLst>
          </p:cNvPr>
          <p:cNvSpPr/>
          <p:nvPr/>
        </p:nvSpPr>
        <p:spPr>
          <a:xfrm>
            <a:off x="7688396" y="836543"/>
            <a:ext cx="11751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A6D77E-8457-07C1-7A19-1D2FA5665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864" y="2157137"/>
            <a:ext cx="6839905" cy="260068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1" name="Arrow: Right 5">
            <a:extLst>
              <a:ext uri="{FF2B5EF4-FFF2-40B4-BE49-F238E27FC236}">
                <a16:creationId xmlns:a16="http://schemas.microsoft.com/office/drawing/2014/main" id="{90C72B44-4F35-1A0D-FB39-EC8E6878EA8F}"/>
              </a:ext>
            </a:extLst>
          </p:cNvPr>
          <p:cNvSpPr/>
          <p:nvPr/>
        </p:nvSpPr>
        <p:spPr>
          <a:xfrm>
            <a:off x="286101" y="2342796"/>
            <a:ext cx="77277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77BAC6-555F-3354-DBD3-BA07112F756B}"/>
              </a:ext>
            </a:extLst>
          </p:cNvPr>
          <p:cNvGrpSpPr/>
          <p:nvPr/>
        </p:nvGrpSpPr>
        <p:grpSpPr>
          <a:xfrm>
            <a:off x="6946926" y="6021457"/>
            <a:ext cx="1416902" cy="286297"/>
            <a:chOff x="2738297" y="4386269"/>
            <a:chExt cx="1416902" cy="2862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76FD42-D300-EA67-BB5B-8B20725A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BB1AA56C-27A0-E6E6-B3F1-6F17650C575D}"/>
                </a:ext>
              </a:extLst>
            </p:cNvPr>
            <p:cNvSpPr/>
            <p:nvPr/>
          </p:nvSpPr>
          <p:spPr>
            <a:xfrm>
              <a:off x="2928581" y="4395567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services volumes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9ABE27C-1C51-F0A5-1207-60E7CDE41F60}"/>
              </a:ext>
            </a:extLst>
          </p:cNvPr>
          <p:cNvGrpSpPr/>
          <p:nvPr/>
        </p:nvGrpSpPr>
        <p:grpSpPr>
          <a:xfrm>
            <a:off x="10795032" y="352328"/>
            <a:ext cx="1251110" cy="283293"/>
            <a:chOff x="5611636" y="5954426"/>
            <a:chExt cx="1251111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8D1DCCE-BD3B-73DF-B720-2CFB5511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ACB891DD-0C1C-5E21-3CF6-0637C3B8A544}"/>
                </a:ext>
              </a:extLst>
            </p:cNvPr>
            <p:cNvSpPr/>
            <p:nvPr/>
          </p:nvSpPr>
          <p:spPr>
            <a:xfrm>
              <a:off x="6107411" y="5954426"/>
              <a:ext cx="755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compose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0668AF-1BBA-DB9B-FF6B-8E16342BEBEE}"/>
              </a:ext>
            </a:extLst>
          </p:cNvPr>
          <p:cNvGrpSpPr/>
          <p:nvPr/>
        </p:nvGrpSpPr>
        <p:grpSpPr>
          <a:xfrm>
            <a:off x="10795032" y="666303"/>
            <a:ext cx="1108442" cy="283293"/>
            <a:chOff x="5611636" y="5954426"/>
            <a:chExt cx="1108443" cy="283293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9197067-A23A-EC08-B453-62CDE0C3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81006252-BECB-F4C2-0E91-049A5369F7DC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08C28-9C27-FF92-C1B3-39FC8C3921C9}"/>
              </a:ext>
            </a:extLst>
          </p:cNvPr>
          <p:cNvGrpSpPr/>
          <p:nvPr/>
        </p:nvGrpSpPr>
        <p:grpSpPr>
          <a:xfrm>
            <a:off x="10795032" y="38353"/>
            <a:ext cx="1029895" cy="283293"/>
            <a:chOff x="5611636" y="5954426"/>
            <a:chExt cx="1029896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CAF34390-07FC-F461-18E3-3C894105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475A6F5D-F280-8483-64C4-FF2B9D740D13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6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61AC2A-D886-74A0-EB99-3550860F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322364"/>
            <a:ext cx="4424274" cy="22455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syntax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248908" y="3223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DAC099-BB64-8AF9-C7D6-4272243CEB90}"/>
              </a:ext>
            </a:extLst>
          </p:cNvPr>
          <p:cNvGrpSpPr/>
          <p:nvPr/>
        </p:nvGrpSpPr>
        <p:grpSpPr>
          <a:xfrm>
            <a:off x="5935529" y="6204961"/>
            <a:ext cx="3010776" cy="289586"/>
            <a:chOff x="5881666" y="1590687"/>
            <a:chExt cx="3010776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A2EB8CC9-C5D0-AF54-1384-001B6CF05F92}"/>
                </a:ext>
              </a:extLst>
            </p:cNvPr>
            <p:cNvSpPr/>
            <p:nvPr/>
          </p:nvSpPr>
          <p:spPr>
            <a:xfrm>
              <a:off x="6081095" y="1603274"/>
              <a:ext cx="28113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Services top-level elements | Docker Docs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B297FA88-6D17-24C8-9257-02F2C17C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96AD8BC-1227-44C7-D623-257F12B62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24" y="2962574"/>
            <a:ext cx="3145754" cy="31739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3BCBB8-0AC7-64BB-FFF7-1B65CA648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976" y="663719"/>
            <a:ext cx="5688974" cy="526212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2D20B9-D4FE-3DD9-685E-05E0F431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77" y="721859"/>
            <a:ext cx="6925642" cy="176237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create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8771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C3B0FC-9CB2-E0BE-AC99-FBD3FFDB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5" y="639840"/>
            <a:ext cx="7049484" cy="330563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use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0082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5857D2-E26E-BF06-0205-D7C3DD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5" y="721859"/>
            <a:ext cx="3496163" cy="30770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inspect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1046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E3976-94A3-0503-EEED-63C043DC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7" y="721859"/>
            <a:ext cx="3238952" cy="290553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remove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8651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185A-CD8A-4DD0-A9D3-7172508F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AE223F-C0DD-C634-762B-7F91751C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5" y="721859"/>
            <a:ext cx="6449325" cy="182905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CFFF2-F040-B755-EE22-FB2B20F0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38204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 best practices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50B5-4DED-AD1B-2F73-FB300E1A169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F6ECF-3448-006F-4A1C-DC8CD3A37C77}"/>
              </a:ext>
            </a:extLst>
          </p:cNvPr>
          <p:cNvSpPr/>
          <p:nvPr/>
        </p:nvSpPr>
        <p:spPr>
          <a:xfrm>
            <a:off x="319764" y="72185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00A2A-7DE1-3B8D-CE91-B08B8701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73" y="3028290"/>
            <a:ext cx="5196278" cy="151229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9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64597</TotalTime>
  <Words>96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volumes</vt:lpstr>
      <vt:lpstr>2. syntax</vt:lpstr>
      <vt:lpstr>3. create</vt:lpstr>
      <vt:lpstr>4. use</vt:lpstr>
      <vt:lpstr>5. inspect</vt:lpstr>
      <vt:lpstr>6. remove</vt:lpstr>
      <vt:lpstr>7.  best practices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1247</cp:revision>
  <dcterms:created xsi:type="dcterms:W3CDTF">2019-03-25T09:18:39Z</dcterms:created>
  <dcterms:modified xsi:type="dcterms:W3CDTF">2024-06-04T08:24:44Z</dcterms:modified>
</cp:coreProperties>
</file>