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9" r:id="rId3"/>
    <p:sldId id="389" r:id="rId4"/>
    <p:sldId id="390" r:id="rId5"/>
    <p:sldId id="391" r:id="rId6"/>
    <p:sldId id="392" r:id="rId7"/>
    <p:sldId id="393" r:id="rId8"/>
    <p:sldId id="37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11" d="100"/>
          <a:sy n="111" d="100"/>
        </p:scale>
        <p:origin x="96" y="1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07/08/2024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docker.ppt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svg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44576"/>
            <a:ext cx="87100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internals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580D7-7E36-F748-EBFA-DFD81BA4676B}"/>
              </a:ext>
            </a:extLst>
          </p:cNvPr>
          <p:cNvGrpSpPr/>
          <p:nvPr/>
        </p:nvGrpSpPr>
        <p:grpSpPr>
          <a:xfrm>
            <a:off x="10672804" y="129571"/>
            <a:ext cx="1223859" cy="283293"/>
            <a:chOff x="5611636" y="5954426"/>
            <a:chExt cx="12238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F7C2DF02-2AE8-DA72-E191-F37EF4917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B6CDDEE4-D389-C513-4F7E-EB0D3C92AA55}"/>
                </a:ext>
              </a:extLst>
            </p:cNvPr>
            <p:cNvSpPr/>
            <p:nvPr/>
          </p:nvSpPr>
          <p:spPr>
            <a:xfrm>
              <a:off x="6107411" y="5954426"/>
              <a:ext cx="728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60E34D-3EE8-9DD8-AB4F-41C84DCB66A1}"/>
              </a:ext>
            </a:extLst>
          </p:cNvPr>
          <p:cNvGrpSpPr/>
          <p:nvPr/>
        </p:nvGrpSpPr>
        <p:grpSpPr>
          <a:xfrm>
            <a:off x="10672804" y="425450"/>
            <a:ext cx="1108443" cy="283293"/>
            <a:chOff x="5611636" y="5954426"/>
            <a:chExt cx="1108444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41F47FA-8D05-B458-6242-C82D6AAF8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F59FD774-733D-A41A-B993-39596CF34264}"/>
                </a:ext>
              </a:extLst>
            </p:cNvPr>
            <p:cNvSpPr/>
            <p:nvPr/>
          </p:nvSpPr>
          <p:spPr>
            <a:xfrm>
              <a:off x="6107411" y="5954426"/>
              <a:ext cx="6126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25CA6-6343-72B3-50C3-8E609ED8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51" y="325984"/>
            <a:ext cx="6735115" cy="8668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42022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what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77F3DCA1-3C1C-71DA-CECC-AE83394D540B}"/>
              </a:ext>
            </a:extLst>
          </p:cNvPr>
          <p:cNvSpPr/>
          <p:nvPr/>
        </p:nvSpPr>
        <p:spPr>
          <a:xfrm>
            <a:off x="248908" y="325984"/>
            <a:ext cx="59644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25904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6538FE-AB44-CFF1-F793-9394B991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94" y="297901"/>
            <a:ext cx="4788319" cy="30713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1765"/>
            <a:ext cx="68961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check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77F3DCA1-3C1C-71DA-CECC-AE83394D540B}"/>
              </a:ext>
            </a:extLst>
          </p:cNvPr>
          <p:cNvSpPr/>
          <p:nvPr/>
        </p:nvSpPr>
        <p:spPr>
          <a:xfrm>
            <a:off x="248908" y="35143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4C0CC-BCBA-F788-F0F5-63BFCD3F7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244" y="983852"/>
            <a:ext cx="3696216" cy="52394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F3BD87-3A2C-D8D8-FC35-AD0AA0E83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82" y="1490649"/>
            <a:ext cx="4934639" cy="6858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741031-E992-CEA9-5A98-D95A0A1ED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054" y="2787589"/>
            <a:ext cx="4478152" cy="315174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4826D1-1880-49E0-3441-CC5402DE2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789" y="5167801"/>
            <a:ext cx="1976909" cy="127738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99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9752E-816F-08F7-C37A-969B939A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36" y="707807"/>
            <a:ext cx="5584485" cy="272119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5" y="-324769"/>
            <a:ext cx="69217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direct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77F3DCA1-3C1C-71DA-CECC-AE83394D540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13122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53424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wsl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77F3DCA1-3C1C-71DA-CECC-AE83394D540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7779A8-9C3E-DC08-51C0-449F020E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67" y="740052"/>
            <a:ext cx="4311530" cy="19597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8A9B59-8735-E880-C3A7-74897319A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67" y="2875965"/>
            <a:ext cx="3175188" cy="23990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38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ED1B5E-594E-7823-E328-C0791DC5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67" y="740052"/>
            <a:ext cx="6649378" cy="226726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520"/>
            <a:ext cx="85151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hipper-v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77F3DCA1-3C1C-71DA-CECC-AE83394D540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B287D-4356-F3E5-3638-B8156C448278}"/>
              </a:ext>
            </a:extLst>
          </p:cNvPr>
          <p:cNvSpPr txBox="1">
            <a:spLocks/>
          </p:cNvSpPr>
          <p:nvPr/>
        </p:nvSpPr>
        <p:spPr>
          <a:xfrm>
            <a:off x="9561858" y="2835375"/>
            <a:ext cx="692177" cy="258532"/>
          </a:xfrm>
          <a:prstGeom prst="rect">
            <a:avLst/>
          </a:prstGeo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direct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9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71672" y="752077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290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64681</TotalTime>
  <Words>81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internals</vt:lpstr>
      <vt:lpstr>2. what</vt:lpstr>
      <vt:lpstr>3. check</vt:lpstr>
      <vt:lpstr>4. direct</vt:lpstr>
      <vt:lpstr>5. wsl</vt:lpstr>
      <vt:lpstr>6. hipper-v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1242</cp:revision>
  <dcterms:created xsi:type="dcterms:W3CDTF">2019-03-25T09:18:39Z</dcterms:created>
  <dcterms:modified xsi:type="dcterms:W3CDTF">2024-08-07T10:43:03Z</dcterms:modified>
</cp:coreProperties>
</file>