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84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8988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105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23/02/2024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pngall.com/pin-png/download/38362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note-post-it-reminder-sticky-note-147951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6AA77-7B5F-3D29-8FD5-4061DA1C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_repository">
            <a:extLst>
              <a:ext uri="{FF2B5EF4-FFF2-40B4-BE49-F238E27FC236}">
                <a16:creationId xmlns:a16="http://schemas.microsoft.com/office/drawing/2014/main" id="{2A3BB9BB-5F67-B8CE-7472-01F4C491CAF8}"/>
              </a:ext>
            </a:extLst>
          </p:cNvPr>
          <p:cNvSpPr/>
          <p:nvPr/>
        </p:nvSpPr>
        <p:spPr>
          <a:xfrm>
            <a:off x="2218479" y="1045594"/>
            <a:ext cx="7562707" cy="551814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03" name="main_branch">
            <a:extLst>
              <a:ext uri="{FF2B5EF4-FFF2-40B4-BE49-F238E27FC236}">
                <a16:creationId xmlns:a16="http://schemas.microsoft.com/office/drawing/2014/main" id="{3967DD86-4627-23DD-11BA-FC77296998F9}"/>
              </a:ext>
            </a:extLst>
          </p:cNvPr>
          <p:cNvGrpSpPr/>
          <p:nvPr/>
        </p:nvGrpSpPr>
        <p:grpSpPr>
          <a:xfrm>
            <a:off x="2563200" y="4320000"/>
            <a:ext cx="7127999" cy="426221"/>
            <a:chOff x="2563200" y="4320000"/>
            <a:chExt cx="7127999" cy="42622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7AFA6-1C02-1C6E-27CD-E25489DB820A}"/>
                </a:ext>
              </a:extLst>
            </p:cNvPr>
            <p:cNvSpPr txBox="1"/>
            <p:nvPr/>
          </p:nvSpPr>
          <p:spPr>
            <a:xfrm>
              <a:off x="3283932" y="450000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000" dirty="0">
                  <a:solidFill>
                    <a:schemeClr val="bg2"/>
                  </a:solidFill>
                  <a:latin typeface="+mj-lt"/>
                </a:rPr>
                <a:t>v1.0.0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C6B0F-F00C-353B-24EA-A3FF56012411}"/>
                </a:ext>
              </a:extLst>
            </p:cNvPr>
            <p:cNvCxnSpPr>
              <a:stCxn id="82" idx="3"/>
            </p:cNvCxnSpPr>
            <p:nvPr/>
          </p:nvCxnSpPr>
          <p:spPr>
            <a:xfrm flipV="1">
              <a:off x="3139200" y="4448684"/>
              <a:ext cx="6551999" cy="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Speech Bubble: Rectangle 81">
              <a:extLst>
                <a:ext uri="{FF2B5EF4-FFF2-40B4-BE49-F238E27FC236}">
                  <a16:creationId xmlns:a16="http://schemas.microsoft.com/office/drawing/2014/main" id="{172F63AE-8F43-BECC-D547-9328FE6B6882}"/>
                </a:ext>
              </a:extLst>
            </p:cNvPr>
            <p:cNvSpPr/>
            <p:nvPr/>
          </p:nvSpPr>
          <p:spPr>
            <a:xfrm>
              <a:off x="2563200" y="4320000"/>
              <a:ext cx="576000" cy="257369"/>
            </a:xfrm>
            <a:prstGeom prst="wedgeRectCallout">
              <a:avLst>
                <a:gd name="adj1" fmla="val 676"/>
                <a:gd name="adj2" fmla="val -3128"/>
              </a:avLst>
            </a:prstGeom>
            <a:solidFill>
              <a:sysClr val="windowText" lastClr="000000"/>
            </a:solidFill>
            <a:ln>
              <a:solidFill>
                <a:srgbClr val="7030A0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noAutofit/>
            </a:bodyPr>
            <a:lstStyle/>
            <a:p>
              <a:pPr marR="0" lvl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main</a:t>
              </a:r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6C2D850A-9724-E59B-093F-149C08A54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962" y="4358685"/>
              <a:ext cx="180000" cy="180000"/>
            </a:xfrm>
            <a:prstGeom prst="flowChartConnector">
              <a:avLst/>
            </a:prstGeom>
            <a:pattFill prst="pct50">
              <a:fgClr>
                <a:srgbClr val="7030A0"/>
              </a:fgClr>
              <a:bgClr>
                <a:schemeClr val="bg1"/>
              </a:bgClr>
            </a:patt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106" name="develop_branch">
            <a:extLst>
              <a:ext uri="{FF2B5EF4-FFF2-40B4-BE49-F238E27FC236}">
                <a16:creationId xmlns:a16="http://schemas.microsoft.com/office/drawing/2014/main" id="{2A2A4CA6-972F-B2A7-DF4E-9B40BF0B641F}"/>
              </a:ext>
            </a:extLst>
          </p:cNvPr>
          <p:cNvGrpSpPr/>
          <p:nvPr/>
        </p:nvGrpSpPr>
        <p:grpSpPr>
          <a:xfrm>
            <a:off x="2563932" y="2880000"/>
            <a:ext cx="7056000" cy="257369"/>
            <a:chOff x="2563932" y="2880000"/>
            <a:chExt cx="7056000" cy="257369"/>
          </a:xfrm>
        </p:grpSpPr>
        <p:sp>
          <p:nvSpPr>
            <p:cNvPr id="77" name="Speech Bubble: Rectangle 76">
              <a:extLst>
                <a:ext uri="{FF2B5EF4-FFF2-40B4-BE49-F238E27FC236}">
                  <a16:creationId xmlns:a16="http://schemas.microsoft.com/office/drawing/2014/main" id="{6B0D16ED-81A6-E9D2-6760-74C99F6D507D}"/>
                </a:ext>
              </a:extLst>
            </p:cNvPr>
            <p:cNvSpPr/>
            <p:nvPr/>
          </p:nvSpPr>
          <p:spPr>
            <a:xfrm>
              <a:off x="2563932" y="2880000"/>
              <a:ext cx="576000" cy="257369"/>
            </a:xfrm>
            <a:prstGeom prst="wedgeRectCallout">
              <a:avLst>
                <a:gd name="adj1" fmla="val 676"/>
                <a:gd name="adj2" fmla="val -3128"/>
              </a:avLst>
            </a:prstGeom>
            <a:solidFill>
              <a:sysClr val="windowText" lastClr="00000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noAutofit/>
            </a:bodyPr>
            <a:lstStyle/>
            <a:p>
              <a:pPr marR="0" lvl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develop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34D1DE-74B0-D843-95F1-778E409A27F8}"/>
                </a:ext>
              </a:extLst>
            </p:cNvPr>
            <p:cNvCxnSpPr>
              <a:stCxn id="77" idx="3"/>
            </p:cNvCxnSpPr>
            <p:nvPr/>
          </p:nvCxnSpPr>
          <p:spPr>
            <a:xfrm flipV="1">
              <a:off x="3139932" y="2995188"/>
              <a:ext cx="6480000" cy="1349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arrow_merge">
            <a:extLst>
              <a:ext uri="{FF2B5EF4-FFF2-40B4-BE49-F238E27FC236}">
                <a16:creationId xmlns:a16="http://schemas.microsoft.com/office/drawing/2014/main" id="{5A9FB2AF-D488-151D-3117-DD84D2338B43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rot="5400000" flipH="1" flipV="1">
            <a:off x="3175447" y="3368200"/>
            <a:ext cx="1350001" cy="630970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evelop_commit">
            <a:extLst>
              <a:ext uri="{FF2B5EF4-FFF2-40B4-BE49-F238E27FC236}">
                <a16:creationId xmlns:a16="http://schemas.microsoft.com/office/drawing/2014/main" id="{F9B22F1C-1C78-78CD-4089-BD626B9C6C59}"/>
              </a:ext>
            </a:extLst>
          </p:cNvPr>
          <p:cNvSpPr>
            <a:spLocks noChangeAspect="1"/>
          </p:cNvSpPr>
          <p:nvPr/>
        </p:nvSpPr>
        <p:spPr>
          <a:xfrm>
            <a:off x="4165932" y="2918684"/>
            <a:ext cx="180000" cy="180000"/>
          </a:xfrm>
          <a:prstGeom prst="flowChartConnector">
            <a:avLst/>
          </a:prstGeom>
          <a:pattFill prst="pct5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2" name="USER STORY">
            <a:extLst>
              <a:ext uri="{FF2B5EF4-FFF2-40B4-BE49-F238E27FC236}">
                <a16:creationId xmlns:a16="http://schemas.microsoft.com/office/drawing/2014/main" id="{8D045C1A-5889-66AC-67C1-4A13F9804045}"/>
              </a:ext>
            </a:extLst>
          </p:cNvPr>
          <p:cNvGrpSpPr/>
          <p:nvPr/>
        </p:nvGrpSpPr>
        <p:grpSpPr>
          <a:xfrm>
            <a:off x="315405" y="1003033"/>
            <a:ext cx="1659931" cy="679229"/>
            <a:chOff x="315405" y="1003033"/>
            <a:chExt cx="1659931" cy="679229"/>
          </a:xfrm>
        </p:grpSpPr>
        <p:pic>
          <p:nvPicPr>
            <p:cNvPr id="19" name="Picture 18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A24DD2EC-3321-EFB3-69CA-E7D5788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3BB2D2-447D-ADEF-1E8E-95A45CC88E83}"/>
                </a:ext>
              </a:extLst>
            </p:cNvPr>
            <p:cNvSpPr txBox="1"/>
            <p:nvPr/>
          </p:nvSpPr>
          <p:spPr>
            <a:xfrm>
              <a:off x="499965" y="1266565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user story</a:t>
              </a:r>
            </a:p>
          </p:txBody>
        </p:sp>
        <p:pic>
          <p:nvPicPr>
            <p:cNvPr id="61" name="Picture 60" descr="A close up of a thumbtack">
              <a:extLst>
                <a:ext uri="{FF2B5EF4-FFF2-40B4-BE49-F238E27FC236}">
                  <a16:creationId xmlns:a16="http://schemas.microsoft.com/office/drawing/2014/main" id="{3F9ECD23-FD12-4F06-53BC-76AE5F20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88" name="FEATURE">
            <a:extLst>
              <a:ext uri="{FF2B5EF4-FFF2-40B4-BE49-F238E27FC236}">
                <a16:creationId xmlns:a16="http://schemas.microsoft.com/office/drawing/2014/main" id="{9E50C3F6-61F3-4E35-CAEC-FEFC18A9436F}"/>
              </a:ext>
            </a:extLst>
          </p:cNvPr>
          <p:cNvGrpSpPr/>
          <p:nvPr/>
        </p:nvGrpSpPr>
        <p:grpSpPr>
          <a:xfrm>
            <a:off x="558546" y="1592768"/>
            <a:ext cx="1784945" cy="696847"/>
            <a:chOff x="315403" y="1003033"/>
            <a:chExt cx="1784945" cy="696847"/>
          </a:xfrm>
        </p:grpSpPr>
        <p:pic>
          <p:nvPicPr>
            <p:cNvPr id="89" name="Picture 88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02F88E15-C210-910A-3328-15306630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3" y="1177835"/>
              <a:ext cx="1784945" cy="522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EDDC35-D2CF-5834-AE9F-31540AE2860A}"/>
                </a:ext>
              </a:extLst>
            </p:cNvPr>
            <p:cNvSpPr txBox="1"/>
            <p:nvPr/>
          </p:nvSpPr>
          <p:spPr>
            <a:xfrm>
              <a:off x="350992" y="1290915"/>
              <a:ext cx="1682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create &lt;feature&gt; branch</a:t>
              </a:r>
            </a:p>
          </p:txBody>
        </p:sp>
        <p:pic>
          <p:nvPicPr>
            <p:cNvPr id="91" name="Picture 90" descr="A close up of a thumbtack">
              <a:extLst>
                <a:ext uri="{FF2B5EF4-FFF2-40B4-BE49-F238E27FC236}">
                  <a16:creationId xmlns:a16="http://schemas.microsoft.com/office/drawing/2014/main" id="{AD1A7F2A-1820-CDEA-097D-5C4F3A93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20" name="feature_branch">
            <a:extLst>
              <a:ext uri="{FF2B5EF4-FFF2-40B4-BE49-F238E27FC236}">
                <a16:creationId xmlns:a16="http://schemas.microsoft.com/office/drawing/2014/main" id="{3DB5E2EA-76AA-097F-0BEE-E85A90A56D51}"/>
              </a:ext>
            </a:extLst>
          </p:cNvPr>
          <p:cNvGrpSpPr/>
          <p:nvPr/>
        </p:nvGrpSpPr>
        <p:grpSpPr>
          <a:xfrm>
            <a:off x="2563932" y="2520000"/>
            <a:ext cx="7056000" cy="257369"/>
            <a:chOff x="2563932" y="2520000"/>
            <a:chExt cx="7056000" cy="257369"/>
          </a:xfrm>
        </p:grpSpPr>
        <p:sp>
          <p:nvSpPr>
            <p:cNvPr id="12" name="Speech Bubble: Rectangle 11">
              <a:extLst>
                <a:ext uri="{FF2B5EF4-FFF2-40B4-BE49-F238E27FC236}">
                  <a16:creationId xmlns:a16="http://schemas.microsoft.com/office/drawing/2014/main" id="{C79580C0-B8C9-7AFD-C530-167780CD60AB}"/>
                </a:ext>
              </a:extLst>
            </p:cNvPr>
            <p:cNvSpPr/>
            <p:nvPr/>
          </p:nvSpPr>
          <p:spPr>
            <a:xfrm>
              <a:off x="2563932" y="2520000"/>
              <a:ext cx="576000" cy="257369"/>
            </a:xfrm>
            <a:prstGeom prst="wedgeRectCallout">
              <a:avLst>
                <a:gd name="adj1" fmla="val 676"/>
                <a:gd name="adj2" fmla="val -3128"/>
              </a:avLst>
            </a:prstGeom>
            <a:solidFill>
              <a:sysClr val="windowText" lastClr="000000"/>
            </a:solidFill>
            <a:ln>
              <a:solidFill>
                <a:schemeClr val="accent1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noAutofit/>
            </a:bodyPr>
            <a:lstStyle/>
            <a:p>
              <a:pPr marR="0" lvl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00" b="1" kern="0" dirty="0">
                  <a:solidFill>
                    <a:schemeClr val="accent1"/>
                  </a:solidFill>
                </a:rPr>
                <a:t>feature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420C490-5F8C-6536-EF6F-078E1E3C0C61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3139932" y="2635989"/>
              <a:ext cx="6480000" cy="12696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MERGE">
            <a:extLst>
              <a:ext uri="{FF2B5EF4-FFF2-40B4-BE49-F238E27FC236}">
                <a16:creationId xmlns:a16="http://schemas.microsoft.com/office/drawing/2014/main" id="{9FAA8BF3-445A-2515-95F0-01C332A05414}"/>
              </a:ext>
            </a:extLst>
          </p:cNvPr>
          <p:cNvGrpSpPr/>
          <p:nvPr/>
        </p:nvGrpSpPr>
        <p:grpSpPr>
          <a:xfrm>
            <a:off x="543142" y="2164660"/>
            <a:ext cx="1784945" cy="696847"/>
            <a:chOff x="315403" y="1003033"/>
            <a:chExt cx="1784945" cy="696847"/>
          </a:xfrm>
        </p:grpSpPr>
        <p:pic>
          <p:nvPicPr>
            <p:cNvPr id="27" name="Picture 26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AE3843DA-3F31-A91D-1F70-3F838A3D1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3" y="1177835"/>
              <a:ext cx="1784945" cy="522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178DF1-7C7C-CD42-4C87-436CD66C84CC}"/>
                </a:ext>
              </a:extLst>
            </p:cNvPr>
            <p:cNvSpPr txBox="1"/>
            <p:nvPr/>
          </p:nvSpPr>
          <p:spPr>
            <a:xfrm>
              <a:off x="350992" y="1290915"/>
              <a:ext cx="14073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merge from feature</a:t>
              </a:r>
            </a:p>
          </p:txBody>
        </p:sp>
        <p:pic>
          <p:nvPicPr>
            <p:cNvPr id="29" name="Picture 28" descr="A close up of a thumbtack">
              <a:extLst>
                <a:ext uri="{FF2B5EF4-FFF2-40B4-BE49-F238E27FC236}">
                  <a16:creationId xmlns:a16="http://schemas.microsoft.com/office/drawing/2014/main" id="{09D80341-C9ED-967B-5DED-D72BE7116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cxnSp>
        <p:nvCxnSpPr>
          <p:cNvPr id="21" name="arrow_merge">
            <a:extLst>
              <a:ext uri="{FF2B5EF4-FFF2-40B4-BE49-F238E27FC236}">
                <a16:creationId xmlns:a16="http://schemas.microsoft.com/office/drawing/2014/main" id="{8E7ED8B6-8001-32DC-6BDA-618D2D1A241C}"/>
              </a:ext>
            </a:extLst>
          </p:cNvPr>
          <p:cNvCxnSpPr>
            <a:stCxn id="79" idx="0"/>
            <a:endCxn id="14" idx="2"/>
          </p:cNvCxnSpPr>
          <p:nvPr/>
        </p:nvCxnSpPr>
        <p:spPr>
          <a:xfrm rot="5400000" flipH="1" flipV="1">
            <a:off x="4435932" y="2468684"/>
            <a:ext cx="270000" cy="630000"/>
          </a:xfrm>
          <a:prstGeom prst="curvedConnector2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eature_commit">
            <a:extLst>
              <a:ext uri="{FF2B5EF4-FFF2-40B4-BE49-F238E27FC236}">
                <a16:creationId xmlns:a16="http://schemas.microsoft.com/office/drawing/2014/main" id="{38FFC98B-1684-4448-5090-4259DF1574DC}"/>
              </a:ext>
            </a:extLst>
          </p:cNvPr>
          <p:cNvSpPr>
            <a:spLocks noChangeAspect="1"/>
          </p:cNvSpPr>
          <p:nvPr/>
        </p:nvSpPr>
        <p:spPr>
          <a:xfrm>
            <a:off x="4885932" y="2558684"/>
            <a:ext cx="180000" cy="180000"/>
          </a:xfrm>
          <a:prstGeom prst="flowChartConnector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93" name="CODE">
            <a:extLst>
              <a:ext uri="{FF2B5EF4-FFF2-40B4-BE49-F238E27FC236}">
                <a16:creationId xmlns:a16="http://schemas.microsoft.com/office/drawing/2014/main" id="{B64D1068-5F27-B908-5B64-2812ACE256CE}"/>
              </a:ext>
            </a:extLst>
          </p:cNvPr>
          <p:cNvGrpSpPr/>
          <p:nvPr/>
        </p:nvGrpSpPr>
        <p:grpSpPr>
          <a:xfrm>
            <a:off x="545576" y="2791350"/>
            <a:ext cx="1659931" cy="679229"/>
            <a:chOff x="315405" y="1003033"/>
            <a:chExt cx="1659931" cy="679229"/>
          </a:xfrm>
        </p:grpSpPr>
        <p:pic>
          <p:nvPicPr>
            <p:cNvPr id="94" name="Picture 93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D7BC3FFE-DA72-A2F1-D880-7E1CFD9D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AF10D7-826B-049E-BC13-FE82977B0AD9}"/>
                </a:ext>
              </a:extLst>
            </p:cNvPr>
            <p:cNvSpPr txBox="1"/>
            <p:nvPr/>
          </p:nvSpPr>
          <p:spPr>
            <a:xfrm>
              <a:off x="347034" y="1272832"/>
              <a:ext cx="1002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commit code</a:t>
              </a:r>
            </a:p>
          </p:txBody>
        </p:sp>
        <p:pic>
          <p:nvPicPr>
            <p:cNvPr id="97" name="Picture 96" descr="A close up of a thumbtack">
              <a:extLst>
                <a:ext uri="{FF2B5EF4-FFF2-40B4-BE49-F238E27FC236}">
                  <a16:creationId xmlns:a16="http://schemas.microsoft.com/office/drawing/2014/main" id="{FB726C91-8BB4-D1DE-9FB7-AD6854F8A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24" name="code_commit">
            <a:extLst>
              <a:ext uri="{FF2B5EF4-FFF2-40B4-BE49-F238E27FC236}">
                <a16:creationId xmlns:a16="http://schemas.microsoft.com/office/drawing/2014/main" id="{B173D2CC-1EE8-51A8-2509-9E44CB147FCE}"/>
              </a:ext>
            </a:extLst>
          </p:cNvPr>
          <p:cNvGrpSpPr/>
          <p:nvPr/>
        </p:nvGrpSpPr>
        <p:grpSpPr>
          <a:xfrm>
            <a:off x="5065932" y="2558684"/>
            <a:ext cx="720000" cy="180000"/>
            <a:chOff x="5065932" y="2558684"/>
            <a:chExt cx="720000" cy="180000"/>
          </a:xfrm>
        </p:grpSpPr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99A64A44-D0A6-31FC-FD22-7F5EC101C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5932" y="2558684"/>
              <a:ext cx="180000" cy="180000"/>
            </a:xfrm>
            <a:prstGeom prst="flowChartConnector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5B7025-75CE-B340-9425-81ADA37E9CE9}"/>
                </a:ext>
              </a:extLst>
            </p:cNvPr>
            <p:cNvCxnSpPr/>
            <p:nvPr/>
          </p:nvCxnSpPr>
          <p:spPr>
            <a:xfrm>
              <a:off x="5065932" y="2648684"/>
              <a:ext cx="54000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UNITARY">
            <a:extLst>
              <a:ext uri="{FF2B5EF4-FFF2-40B4-BE49-F238E27FC236}">
                <a16:creationId xmlns:a16="http://schemas.microsoft.com/office/drawing/2014/main" id="{73621174-7D17-C8EC-0F64-2F4285B831DD}"/>
              </a:ext>
            </a:extLst>
          </p:cNvPr>
          <p:cNvGrpSpPr/>
          <p:nvPr/>
        </p:nvGrpSpPr>
        <p:grpSpPr>
          <a:xfrm>
            <a:off x="532604" y="3401583"/>
            <a:ext cx="1659931" cy="679229"/>
            <a:chOff x="315405" y="1003033"/>
            <a:chExt cx="1659931" cy="679229"/>
          </a:xfrm>
        </p:grpSpPr>
        <p:pic>
          <p:nvPicPr>
            <p:cNvPr id="108" name="Picture 107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6D7E84D9-F7B2-B86D-A0AB-C0CF0539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A26F97-252F-A4D8-EB73-0920006A2750}"/>
                </a:ext>
              </a:extLst>
            </p:cNvPr>
            <p:cNvSpPr txBox="1"/>
            <p:nvPr/>
          </p:nvSpPr>
          <p:spPr>
            <a:xfrm>
              <a:off x="347034" y="1272832"/>
              <a:ext cx="14741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commit unitary tests</a:t>
              </a:r>
            </a:p>
          </p:txBody>
        </p:sp>
        <p:pic>
          <p:nvPicPr>
            <p:cNvPr id="110" name="Picture 109" descr="A close up of a thumbtack">
              <a:extLst>
                <a:ext uri="{FF2B5EF4-FFF2-40B4-BE49-F238E27FC236}">
                  <a16:creationId xmlns:a16="http://schemas.microsoft.com/office/drawing/2014/main" id="{BFF6803C-7FDC-11C8-890D-3A658646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25" name="unitary_commit">
            <a:extLst>
              <a:ext uri="{FF2B5EF4-FFF2-40B4-BE49-F238E27FC236}">
                <a16:creationId xmlns:a16="http://schemas.microsoft.com/office/drawing/2014/main" id="{50C503CD-C316-F63A-8091-9BDFACD4C834}"/>
              </a:ext>
            </a:extLst>
          </p:cNvPr>
          <p:cNvGrpSpPr/>
          <p:nvPr/>
        </p:nvGrpSpPr>
        <p:grpSpPr>
          <a:xfrm>
            <a:off x="5785932" y="2558684"/>
            <a:ext cx="720000" cy="180000"/>
            <a:chOff x="5785932" y="2558684"/>
            <a:chExt cx="720000" cy="1800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40111E-D14B-B71B-CB26-31F4B15747CA}"/>
                </a:ext>
              </a:extLst>
            </p:cNvPr>
            <p:cNvCxnSpPr/>
            <p:nvPr/>
          </p:nvCxnSpPr>
          <p:spPr>
            <a:xfrm flipV="1">
              <a:off x="5785932" y="2647042"/>
              <a:ext cx="540000" cy="3285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025A9098-68AF-1151-AD45-03FA54C3B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5932" y="2558684"/>
              <a:ext cx="180000" cy="180000"/>
            </a:xfrm>
            <a:prstGeom prst="flowChartConnector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64" name="TODO">
            <a:extLst>
              <a:ext uri="{FF2B5EF4-FFF2-40B4-BE49-F238E27FC236}">
                <a16:creationId xmlns:a16="http://schemas.microsoft.com/office/drawing/2014/main" id="{D3076984-C4FC-2E89-AA7E-AB35C575BFE8}"/>
              </a:ext>
            </a:extLst>
          </p:cNvPr>
          <p:cNvGrpSpPr/>
          <p:nvPr/>
        </p:nvGrpSpPr>
        <p:grpSpPr>
          <a:xfrm>
            <a:off x="499965" y="133142"/>
            <a:ext cx="1208841" cy="703444"/>
            <a:chOff x="315408" y="106784"/>
            <a:chExt cx="1208841" cy="70344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1F5A5DE-572B-664D-2BA3-171429EC193F}"/>
                </a:ext>
              </a:extLst>
            </p:cNvPr>
            <p:cNvGrpSpPr/>
            <p:nvPr/>
          </p:nvGrpSpPr>
          <p:grpSpPr>
            <a:xfrm>
              <a:off x="315408" y="263435"/>
              <a:ext cx="1208841" cy="546793"/>
              <a:chOff x="315408" y="263435"/>
              <a:chExt cx="1208841" cy="546793"/>
            </a:xfrm>
          </p:grpSpPr>
          <p:pic>
            <p:nvPicPr>
              <p:cNvPr id="40" name="Picture 39" descr="A yellow square with black border&#10;&#10;Description automatically generated">
                <a:extLst>
                  <a:ext uri="{FF2B5EF4-FFF2-40B4-BE49-F238E27FC236}">
                    <a16:creationId xmlns:a16="http://schemas.microsoft.com/office/drawing/2014/main" id="{47A01D1B-E9AF-0A76-B670-6210107BA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315408" y="263435"/>
                <a:ext cx="1208841" cy="54679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AA51B7-1F7C-F6F2-B938-E914D924A7A9}"/>
                  </a:ext>
                </a:extLst>
              </p:cNvPr>
              <p:cNvSpPr txBox="1"/>
              <p:nvPr/>
            </p:nvSpPr>
            <p:spPr>
              <a:xfrm>
                <a:off x="517594" y="352164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TO DO</a:t>
                </a:r>
              </a:p>
            </p:txBody>
          </p:sp>
        </p:grpSp>
        <p:pic>
          <p:nvPicPr>
            <p:cNvPr id="49" name="Picture 48" descr="A close up of a thumbtack">
              <a:extLst>
                <a:ext uri="{FF2B5EF4-FFF2-40B4-BE49-F238E27FC236}">
                  <a16:creationId xmlns:a16="http://schemas.microsoft.com/office/drawing/2014/main" id="{19EE3F6C-8EE7-84BC-1CB0-56380210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92325" y="106784"/>
              <a:ext cx="562843" cy="402031"/>
            </a:xfrm>
            <a:prstGeom prst="rect">
              <a:avLst/>
            </a:prstGeom>
          </p:spPr>
        </p:pic>
      </p:grpSp>
      <p:grpSp>
        <p:nvGrpSpPr>
          <p:cNvPr id="111" name="DOING">
            <a:extLst>
              <a:ext uri="{FF2B5EF4-FFF2-40B4-BE49-F238E27FC236}">
                <a16:creationId xmlns:a16="http://schemas.microsoft.com/office/drawing/2014/main" id="{6B8108D1-BDEE-E41D-8595-03E905E9392F}"/>
              </a:ext>
            </a:extLst>
          </p:cNvPr>
          <p:cNvGrpSpPr/>
          <p:nvPr/>
        </p:nvGrpSpPr>
        <p:grpSpPr>
          <a:xfrm>
            <a:off x="5093191" y="205527"/>
            <a:ext cx="1208841" cy="693430"/>
            <a:chOff x="5093191" y="205527"/>
            <a:chExt cx="1208841" cy="693430"/>
          </a:xfrm>
        </p:grpSpPr>
        <p:pic>
          <p:nvPicPr>
            <p:cNvPr id="45" name="Picture 44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2B1309D1-EE2A-A1B6-D518-BD20CFB8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5093191" y="352164"/>
              <a:ext cx="1208841" cy="546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1E4288-A8E8-2411-292D-1B62CEEF4C55}"/>
                </a:ext>
              </a:extLst>
            </p:cNvPr>
            <p:cNvSpPr txBox="1"/>
            <p:nvPr/>
          </p:nvSpPr>
          <p:spPr>
            <a:xfrm>
              <a:off x="5277793" y="440896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DOING</a:t>
              </a:r>
            </a:p>
          </p:txBody>
        </p:sp>
        <p:pic>
          <p:nvPicPr>
            <p:cNvPr id="35" name="Picture 34" descr="A close up of a thumbtack">
              <a:extLst>
                <a:ext uri="{FF2B5EF4-FFF2-40B4-BE49-F238E27FC236}">
                  <a16:creationId xmlns:a16="http://schemas.microsoft.com/office/drawing/2014/main" id="{B021BE22-C60E-8CE8-46DA-CF3C55097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412510" y="205527"/>
              <a:ext cx="562843" cy="402031"/>
            </a:xfrm>
            <a:prstGeom prst="rect">
              <a:avLst/>
            </a:prstGeom>
          </p:spPr>
        </p:pic>
      </p:grpSp>
      <p:grpSp>
        <p:nvGrpSpPr>
          <p:cNvPr id="112" name="DONE">
            <a:extLst>
              <a:ext uri="{FF2B5EF4-FFF2-40B4-BE49-F238E27FC236}">
                <a16:creationId xmlns:a16="http://schemas.microsoft.com/office/drawing/2014/main" id="{A7D99C20-6464-0C4A-F66F-BFFBFD7F41C7}"/>
              </a:ext>
            </a:extLst>
          </p:cNvPr>
          <p:cNvGrpSpPr/>
          <p:nvPr/>
        </p:nvGrpSpPr>
        <p:grpSpPr>
          <a:xfrm>
            <a:off x="10281008" y="195515"/>
            <a:ext cx="1208841" cy="703442"/>
            <a:chOff x="10419229" y="195515"/>
            <a:chExt cx="1208841" cy="703442"/>
          </a:xfrm>
        </p:grpSpPr>
        <p:pic>
          <p:nvPicPr>
            <p:cNvPr id="47" name="Picture 46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96BBA936-DEEA-3C95-87AD-50412572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0419229" y="352164"/>
              <a:ext cx="1208841" cy="546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75358-32B0-F7DA-BE39-DC3F8998F445}"/>
                </a:ext>
              </a:extLst>
            </p:cNvPr>
            <p:cNvSpPr txBox="1"/>
            <p:nvPr/>
          </p:nvSpPr>
          <p:spPr>
            <a:xfrm>
              <a:off x="10564954" y="440896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DONE</a:t>
              </a:r>
            </a:p>
          </p:txBody>
        </p:sp>
        <p:pic>
          <p:nvPicPr>
            <p:cNvPr id="58" name="Picture 57" descr="A close up of a thumbtack">
              <a:extLst>
                <a:ext uri="{FF2B5EF4-FFF2-40B4-BE49-F238E27FC236}">
                  <a16:creationId xmlns:a16="http://schemas.microsoft.com/office/drawing/2014/main" id="{A1BB7BDF-8B26-888D-7C97-8E717211C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774201" y="195515"/>
              <a:ext cx="562843" cy="402031"/>
            </a:xfrm>
            <a:prstGeom prst="rect">
              <a:avLst/>
            </a:prstGeom>
          </p:spPr>
        </p:pic>
      </p:grpSp>
      <p:sp>
        <p:nvSpPr>
          <p:cNvPr id="2" name="*** TITLE ***">
            <a:extLst>
              <a:ext uri="{FF2B5EF4-FFF2-40B4-BE49-F238E27FC236}">
                <a16:creationId xmlns:a16="http://schemas.microsoft.com/office/drawing/2014/main" id="{2DEEA4C8-8FD3-2379-FC91-93070B67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2492"/>
            <a:ext cx="601447" cy="2308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0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user story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1"/>
    </mc:Choice>
    <mc:Fallback xmlns="">
      <p:transition spd="slow" advTm="2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7 L 0.3556 -0.1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73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 -0.11343 L 0.79089 -0.0199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87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3569 -0.1969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39" y="-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 -0.19699 L 0.79088 -0.0199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93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36185 -0.2870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-1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85 -0.28704 L 0.8043 -0.0310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0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36289 -0.376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89 -0.37616 L 0.80078 -0.0222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8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67343</TotalTime>
  <Words>80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user story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1123</cp:revision>
  <dcterms:created xsi:type="dcterms:W3CDTF">2019-03-25T09:18:39Z</dcterms:created>
  <dcterms:modified xsi:type="dcterms:W3CDTF">2024-02-23T01:54:56Z</dcterms:modified>
</cp:coreProperties>
</file>