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84" r:id="rId3"/>
    <p:sldId id="377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502" autoAdjust="0"/>
    <p:restoredTop sz="92086" autoAdjust="0"/>
  </p:normalViewPr>
  <p:slideViewPr>
    <p:cSldViewPr snapToGrid="0">
      <p:cViewPr varScale="1">
        <p:scale>
          <a:sx n="109" d="100"/>
          <a:sy n="109" d="100"/>
        </p:scale>
        <p:origin x="1492" y="2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23/02/2024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23/02/2024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23/02/2024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www.pngall.com/pin-png/download/38362" TargetMode="Externa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hyperlink" Target="https://pixabay.com/en/note-post-it-reminder-sticky-note-147951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svg"/><Relationship Id="rId1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6AA77-7B5F-3D29-8FD5-4061DA1CE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REPOSITORY">
            <a:extLst>
              <a:ext uri="{FF2B5EF4-FFF2-40B4-BE49-F238E27FC236}">
                <a16:creationId xmlns:a16="http://schemas.microsoft.com/office/drawing/2014/main" id="{8D045C1A-5889-66AC-67C1-4A13F9804045}"/>
              </a:ext>
            </a:extLst>
          </p:cNvPr>
          <p:cNvGrpSpPr/>
          <p:nvPr/>
        </p:nvGrpSpPr>
        <p:grpSpPr>
          <a:xfrm>
            <a:off x="315405" y="1003033"/>
            <a:ext cx="1659931" cy="679229"/>
            <a:chOff x="315405" y="1003033"/>
            <a:chExt cx="1659931" cy="679229"/>
          </a:xfrm>
        </p:grpSpPr>
        <p:pic>
          <p:nvPicPr>
            <p:cNvPr id="19" name="Picture 18" descr="A yellow square with black border&#10;&#10;Description automatically generated">
              <a:extLst>
                <a:ext uri="{FF2B5EF4-FFF2-40B4-BE49-F238E27FC236}">
                  <a16:creationId xmlns:a16="http://schemas.microsoft.com/office/drawing/2014/main" id="{A24DD2EC-3321-EFB3-69CA-E7D578813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315405" y="1177835"/>
              <a:ext cx="1659931" cy="5044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C3BB2D2-447D-ADEF-1E8E-95A45CC88E83}"/>
                </a:ext>
              </a:extLst>
            </p:cNvPr>
            <p:cNvSpPr txBox="1"/>
            <p:nvPr/>
          </p:nvSpPr>
          <p:spPr>
            <a:xfrm>
              <a:off x="499965" y="1266565"/>
              <a:ext cx="12086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setup repository</a:t>
              </a:r>
            </a:p>
          </p:txBody>
        </p:sp>
        <p:pic>
          <p:nvPicPr>
            <p:cNvPr id="61" name="Picture 60" descr="A close up of a thumbtack">
              <a:extLst>
                <a:ext uri="{FF2B5EF4-FFF2-40B4-BE49-F238E27FC236}">
                  <a16:creationId xmlns:a16="http://schemas.microsoft.com/office/drawing/2014/main" id="{3F9ECD23-FD12-4F06-53BC-76AE5F205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12830" y="1003033"/>
              <a:ext cx="562843" cy="402031"/>
            </a:xfrm>
            <a:prstGeom prst="rect">
              <a:avLst/>
            </a:prstGeom>
          </p:spPr>
        </p:pic>
      </p:grpSp>
      <p:sp>
        <p:nvSpPr>
          <p:cNvPr id="84" name="image_repository">
            <a:extLst>
              <a:ext uri="{FF2B5EF4-FFF2-40B4-BE49-F238E27FC236}">
                <a16:creationId xmlns:a16="http://schemas.microsoft.com/office/drawing/2014/main" id="{2A3BB9BB-5F67-B8CE-7472-01F4C491CAF8}"/>
              </a:ext>
            </a:extLst>
          </p:cNvPr>
          <p:cNvSpPr/>
          <p:nvPr/>
        </p:nvSpPr>
        <p:spPr>
          <a:xfrm>
            <a:off x="2218479" y="1045594"/>
            <a:ext cx="7562707" cy="5518147"/>
          </a:xfrm>
          <a:prstGeom prst="rect">
            <a:avLst/>
          </a:prstGeom>
          <a:solidFill>
            <a:schemeClr val="tx1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perspectiveAbove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88" name="MAIN">
            <a:extLst>
              <a:ext uri="{FF2B5EF4-FFF2-40B4-BE49-F238E27FC236}">
                <a16:creationId xmlns:a16="http://schemas.microsoft.com/office/drawing/2014/main" id="{9E50C3F6-61F3-4E35-CAEC-FEFC18A9436F}"/>
              </a:ext>
            </a:extLst>
          </p:cNvPr>
          <p:cNvGrpSpPr/>
          <p:nvPr/>
        </p:nvGrpSpPr>
        <p:grpSpPr>
          <a:xfrm>
            <a:off x="558548" y="1592768"/>
            <a:ext cx="1659931" cy="679229"/>
            <a:chOff x="315405" y="1003033"/>
            <a:chExt cx="1659931" cy="679229"/>
          </a:xfrm>
        </p:grpSpPr>
        <p:pic>
          <p:nvPicPr>
            <p:cNvPr id="89" name="Picture 88" descr="A yellow square with black border&#10;&#10;Description automatically generated">
              <a:extLst>
                <a:ext uri="{FF2B5EF4-FFF2-40B4-BE49-F238E27FC236}">
                  <a16:creationId xmlns:a16="http://schemas.microsoft.com/office/drawing/2014/main" id="{02F88E15-C210-910A-3328-153066308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315405" y="1177835"/>
              <a:ext cx="1659931" cy="5044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FEDDC35-D2CF-5834-AE9F-31540AE2860A}"/>
                </a:ext>
              </a:extLst>
            </p:cNvPr>
            <p:cNvSpPr txBox="1"/>
            <p:nvPr/>
          </p:nvSpPr>
          <p:spPr>
            <a:xfrm>
              <a:off x="499965" y="1266565"/>
              <a:ext cx="13898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create main branch</a:t>
              </a:r>
            </a:p>
          </p:txBody>
        </p:sp>
        <p:pic>
          <p:nvPicPr>
            <p:cNvPr id="91" name="Picture 90" descr="A close up of a thumbtack">
              <a:extLst>
                <a:ext uri="{FF2B5EF4-FFF2-40B4-BE49-F238E27FC236}">
                  <a16:creationId xmlns:a16="http://schemas.microsoft.com/office/drawing/2014/main" id="{AD1A7F2A-1820-CDEA-097D-5C4F3A934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12830" y="1003033"/>
              <a:ext cx="562843" cy="402031"/>
            </a:xfrm>
            <a:prstGeom prst="rect">
              <a:avLst/>
            </a:prstGeom>
          </p:spPr>
        </p:pic>
      </p:grpSp>
      <p:grpSp>
        <p:nvGrpSpPr>
          <p:cNvPr id="103" name="main_branch">
            <a:extLst>
              <a:ext uri="{FF2B5EF4-FFF2-40B4-BE49-F238E27FC236}">
                <a16:creationId xmlns:a16="http://schemas.microsoft.com/office/drawing/2014/main" id="{3967DD86-4627-23DD-11BA-FC77296998F9}"/>
              </a:ext>
            </a:extLst>
          </p:cNvPr>
          <p:cNvGrpSpPr/>
          <p:nvPr/>
        </p:nvGrpSpPr>
        <p:grpSpPr>
          <a:xfrm>
            <a:off x="2563200" y="4320000"/>
            <a:ext cx="7127999" cy="426221"/>
            <a:chOff x="2563200" y="4320000"/>
            <a:chExt cx="7127999" cy="426221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97AFA6-1C02-1C6E-27CD-E25489DB820A}"/>
                </a:ext>
              </a:extLst>
            </p:cNvPr>
            <p:cNvSpPr txBox="1"/>
            <p:nvPr/>
          </p:nvSpPr>
          <p:spPr>
            <a:xfrm>
              <a:off x="3283932" y="4500000"/>
              <a:ext cx="50206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sz="1000" dirty="0">
                  <a:solidFill>
                    <a:schemeClr val="bg2"/>
                  </a:solidFill>
                  <a:latin typeface="+mj-lt"/>
                </a:rPr>
                <a:t>v1.0.0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9FC6B0F-F00C-353B-24EA-A3FF56012411}"/>
                </a:ext>
              </a:extLst>
            </p:cNvPr>
            <p:cNvCxnSpPr>
              <a:stCxn id="82" idx="3"/>
            </p:cNvCxnSpPr>
            <p:nvPr/>
          </p:nvCxnSpPr>
          <p:spPr>
            <a:xfrm flipV="1">
              <a:off x="3139200" y="4448684"/>
              <a:ext cx="6551999" cy="1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Speech Bubble: Rectangle 81">
              <a:extLst>
                <a:ext uri="{FF2B5EF4-FFF2-40B4-BE49-F238E27FC236}">
                  <a16:creationId xmlns:a16="http://schemas.microsoft.com/office/drawing/2014/main" id="{172F63AE-8F43-BECC-D547-9328FE6B6882}"/>
                </a:ext>
              </a:extLst>
            </p:cNvPr>
            <p:cNvSpPr/>
            <p:nvPr/>
          </p:nvSpPr>
          <p:spPr>
            <a:xfrm>
              <a:off x="2563200" y="4320000"/>
              <a:ext cx="576000" cy="257369"/>
            </a:xfrm>
            <a:prstGeom prst="wedgeRectCallout">
              <a:avLst>
                <a:gd name="adj1" fmla="val 676"/>
                <a:gd name="adj2" fmla="val -3128"/>
              </a:avLst>
            </a:prstGeom>
            <a:solidFill>
              <a:sysClr val="windowText" lastClr="000000"/>
            </a:solidFill>
            <a:ln>
              <a:solidFill>
                <a:srgbClr val="7030A0"/>
              </a:solidFill>
            </a:ln>
            <a:effectLst>
              <a:outerShdw blurRad="50800" dist="63500" dir="2700000" algn="tl" rotWithShape="0">
                <a:sysClr val="window" lastClr="FFFFFF">
                  <a:alpha val="40000"/>
                </a:sysClr>
              </a:outerShdw>
            </a:effectLst>
          </p:spPr>
          <p:txBody>
            <a:bodyPr wrap="none" lIns="36000" tIns="36000" rIns="36000" bIns="36000" rtlCol="0">
              <a:noAutofit/>
            </a:bodyPr>
            <a:lstStyle/>
            <a:p>
              <a:pPr marR="0" lvl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</a:rPr>
                <a:t>main</a:t>
              </a:r>
            </a:p>
          </p:txBody>
        </p:sp>
        <p:sp>
          <p:nvSpPr>
            <p:cNvPr id="83" name="Flowchart: Connector 82">
              <a:extLst>
                <a:ext uri="{FF2B5EF4-FFF2-40B4-BE49-F238E27FC236}">
                  <a16:creationId xmlns:a16="http://schemas.microsoft.com/office/drawing/2014/main" id="{6C2D850A-9724-E59B-093F-149C08A54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4962" y="4358685"/>
              <a:ext cx="180000" cy="180000"/>
            </a:xfrm>
            <a:prstGeom prst="flowChartConnector">
              <a:avLst/>
            </a:prstGeom>
            <a:pattFill prst="pct50">
              <a:fgClr>
                <a:srgbClr val="7030A0"/>
              </a:fgClr>
              <a:bgClr>
                <a:schemeClr val="bg1"/>
              </a:bgClr>
            </a:patt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grpSp>
        <p:nvGrpSpPr>
          <p:cNvPr id="93" name="DEVELOP">
            <a:extLst>
              <a:ext uri="{FF2B5EF4-FFF2-40B4-BE49-F238E27FC236}">
                <a16:creationId xmlns:a16="http://schemas.microsoft.com/office/drawing/2014/main" id="{B64D1068-5F27-B908-5B64-2812ACE256CE}"/>
              </a:ext>
            </a:extLst>
          </p:cNvPr>
          <p:cNvGrpSpPr/>
          <p:nvPr/>
        </p:nvGrpSpPr>
        <p:grpSpPr>
          <a:xfrm>
            <a:off x="562506" y="2218104"/>
            <a:ext cx="1659931" cy="679229"/>
            <a:chOff x="315405" y="1003033"/>
            <a:chExt cx="1659931" cy="679229"/>
          </a:xfrm>
        </p:grpSpPr>
        <p:pic>
          <p:nvPicPr>
            <p:cNvPr id="94" name="Picture 93" descr="A yellow square with black border&#10;&#10;Description automatically generated">
              <a:extLst>
                <a:ext uri="{FF2B5EF4-FFF2-40B4-BE49-F238E27FC236}">
                  <a16:creationId xmlns:a16="http://schemas.microsoft.com/office/drawing/2014/main" id="{D7BC3FFE-DA72-A2F1-D880-7E1CFD9D9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315405" y="1177835"/>
              <a:ext cx="1659931" cy="5044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B4AF10D7-826B-049E-BC13-FE82977B0AD9}"/>
                </a:ext>
              </a:extLst>
            </p:cNvPr>
            <p:cNvSpPr txBox="1"/>
            <p:nvPr/>
          </p:nvSpPr>
          <p:spPr>
            <a:xfrm>
              <a:off x="347034" y="1272832"/>
              <a:ext cx="1575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create develop branch</a:t>
              </a:r>
            </a:p>
          </p:txBody>
        </p:sp>
        <p:pic>
          <p:nvPicPr>
            <p:cNvPr id="97" name="Picture 96" descr="A close up of a thumbtack">
              <a:extLst>
                <a:ext uri="{FF2B5EF4-FFF2-40B4-BE49-F238E27FC236}">
                  <a16:creationId xmlns:a16="http://schemas.microsoft.com/office/drawing/2014/main" id="{FB726C91-8BB4-D1DE-9FB7-AD6854F8A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12830" y="1003033"/>
              <a:ext cx="562843" cy="402031"/>
            </a:xfrm>
            <a:prstGeom prst="rect">
              <a:avLst/>
            </a:prstGeom>
          </p:spPr>
        </p:pic>
      </p:grpSp>
      <p:grpSp>
        <p:nvGrpSpPr>
          <p:cNvPr id="106" name="develop_branch">
            <a:extLst>
              <a:ext uri="{FF2B5EF4-FFF2-40B4-BE49-F238E27FC236}">
                <a16:creationId xmlns:a16="http://schemas.microsoft.com/office/drawing/2014/main" id="{2A2A4CA6-972F-B2A7-DF4E-9B40BF0B641F}"/>
              </a:ext>
            </a:extLst>
          </p:cNvPr>
          <p:cNvGrpSpPr/>
          <p:nvPr/>
        </p:nvGrpSpPr>
        <p:grpSpPr>
          <a:xfrm>
            <a:off x="2563932" y="2880000"/>
            <a:ext cx="7056000" cy="257369"/>
            <a:chOff x="2563932" y="2880000"/>
            <a:chExt cx="7056000" cy="257369"/>
          </a:xfrm>
        </p:grpSpPr>
        <p:sp>
          <p:nvSpPr>
            <p:cNvPr id="77" name="Speech Bubble: Rectangle 76">
              <a:extLst>
                <a:ext uri="{FF2B5EF4-FFF2-40B4-BE49-F238E27FC236}">
                  <a16:creationId xmlns:a16="http://schemas.microsoft.com/office/drawing/2014/main" id="{6B0D16ED-81A6-E9D2-6760-74C99F6D507D}"/>
                </a:ext>
              </a:extLst>
            </p:cNvPr>
            <p:cNvSpPr/>
            <p:nvPr/>
          </p:nvSpPr>
          <p:spPr>
            <a:xfrm>
              <a:off x="2563932" y="2880000"/>
              <a:ext cx="576000" cy="257369"/>
            </a:xfrm>
            <a:prstGeom prst="wedgeRectCallout">
              <a:avLst>
                <a:gd name="adj1" fmla="val 676"/>
                <a:gd name="adj2" fmla="val -3128"/>
              </a:avLst>
            </a:prstGeom>
            <a:solidFill>
              <a:sysClr val="windowText" lastClr="00000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outerShdw blurRad="50800" dist="63500" dir="2700000" algn="tl" rotWithShape="0">
                <a:sysClr val="window" lastClr="FFFFFF">
                  <a:alpha val="40000"/>
                </a:sysClr>
              </a:outerShdw>
            </a:effectLst>
          </p:spPr>
          <p:txBody>
            <a:bodyPr wrap="none" lIns="36000" tIns="36000" rIns="36000" bIns="36000" rtlCol="0">
              <a:noAutofit/>
            </a:bodyPr>
            <a:lstStyle/>
            <a:p>
              <a:pPr marR="0" lvl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effectLst/>
                  <a:uLnTx/>
                  <a:uFillTx/>
                </a:rPr>
                <a:t>develop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D34D1DE-74B0-D843-95F1-778E409A27F8}"/>
                </a:ext>
              </a:extLst>
            </p:cNvPr>
            <p:cNvCxnSpPr>
              <a:stCxn id="77" idx="3"/>
            </p:cNvCxnSpPr>
            <p:nvPr/>
          </p:nvCxnSpPr>
          <p:spPr>
            <a:xfrm flipV="1">
              <a:off x="3139932" y="2995188"/>
              <a:ext cx="6480000" cy="13497"/>
            </a:xfrm>
            <a:prstGeom prst="line">
              <a:avLst/>
            </a:prstGeom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MERGE">
            <a:extLst>
              <a:ext uri="{FF2B5EF4-FFF2-40B4-BE49-F238E27FC236}">
                <a16:creationId xmlns:a16="http://schemas.microsoft.com/office/drawing/2014/main" id="{73621174-7D17-C8EC-0F64-2F4285B831DD}"/>
              </a:ext>
            </a:extLst>
          </p:cNvPr>
          <p:cNvGrpSpPr/>
          <p:nvPr/>
        </p:nvGrpSpPr>
        <p:grpSpPr>
          <a:xfrm>
            <a:off x="605036" y="2935701"/>
            <a:ext cx="1659931" cy="679229"/>
            <a:chOff x="315405" y="1003033"/>
            <a:chExt cx="1659931" cy="679229"/>
          </a:xfrm>
        </p:grpSpPr>
        <p:pic>
          <p:nvPicPr>
            <p:cNvPr id="108" name="Picture 107" descr="A yellow square with black border&#10;&#10;Description automatically generated">
              <a:extLst>
                <a:ext uri="{FF2B5EF4-FFF2-40B4-BE49-F238E27FC236}">
                  <a16:creationId xmlns:a16="http://schemas.microsoft.com/office/drawing/2014/main" id="{6D7E84D9-F7B2-B86D-A0AB-C0CF0539C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315405" y="1177835"/>
              <a:ext cx="1659931" cy="50442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2A26F97-252F-A4D8-EB73-0920006A2750}"/>
                </a:ext>
              </a:extLst>
            </p:cNvPr>
            <p:cNvSpPr txBox="1"/>
            <p:nvPr/>
          </p:nvSpPr>
          <p:spPr>
            <a:xfrm>
              <a:off x="347034" y="1272832"/>
              <a:ext cx="15944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>
                      <a:lumMod val="75000"/>
                    </a:schemeClr>
                  </a:solidFill>
                </a:rPr>
                <a:t>merge: main-&gt;develop</a:t>
              </a:r>
            </a:p>
          </p:txBody>
        </p:sp>
        <p:pic>
          <p:nvPicPr>
            <p:cNvPr id="110" name="Picture 109" descr="A close up of a thumbtack">
              <a:extLst>
                <a:ext uri="{FF2B5EF4-FFF2-40B4-BE49-F238E27FC236}">
                  <a16:creationId xmlns:a16="http://schemas.microsoft.com/office/drawing/2014/main" id="{BFF6803C-7FDC-11C8-890D-3A6586466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12830" y="1003033"/>
              <a:ext cx="562843" cy="402031"/>
            </a:xfrm>
            <a:prstGeom prst="rect">
              <a:avLst/>
            </a:prstGeom>
          </p:spPr>
        </p:pic>
      </p:grpSp>
      <p:cxnSp>
        <p:nvCxnSpPr>
          <p:cNvPr id="73" name="arrow_merge">
            <a:extLst>
              <a:ext uri="{FF2B5EF4-FFF2-40B4-BE49-F238E27FC236}">
                <a16:creationId xmlns:a16="http://schemas.microsoft.com/office/drawing/2014/main" id="{5A9FB2AF-D488-151D-3117-DD84D2338B43}"/>
              </a:ext>
            </a:extLst>
          </p:cNvPr>
          <p:cNvCxnSpPr>
            <a:stCxn id="83" idx="0"/>
            <a:endCxn id="79" idx="2"/>
          </p:cNvCxnSpPr>
          <p:nvPr/>
        </p:nvCxnSpPr>
        <p:spPr>
          <a:xfrm rot="5400000" flipH="1" flipV="1">
            <a:off x="3175447" y="3368200"/>
            <a:ext cx="1350001" cy="630970"/>
          </a:xfrm>
          <a:prstGeom prst="curved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develop_commit">
            <a:extLst>
              <a:ext uri="{FF2B5EF4-FFF2-40B4-BE49-F238E27FC236}">
                <a16:creationId xmlns:a16="http://schemas.microsoft.com/office/drawing/2014/main" id="{F9B22F1C-1C78-78CD-4089-BD626B9C6C59}"/>
              </a:ext>
            </a:extLst>
          </p:cNvPr>
          <p:cNvSpPr>
            <a:spLocks noChangeAspect="1"/>
          </p:cNvSpPr>
          <p:nvPr/>
        </p:nvSpPr>
        <p:spPr>
          <a:xfrm>
            <a:off x="4165932" y="2918684"/>
            <a:ext cx="180000" cy="180000"/>
          </a:xfrm>
          <a:prstGeom prst="flowChartConnector">
            <a:avLst/>
          </a:prstGeom>
          <a:pattFill prst="pct5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64" name="TODO">
            <a:extLst>
              <a:ext uri="{FF2B5EF4-FFF2-40B4-BE49-F238E27FC236}">
                <a16:creationId xmlns:a16="http://schemas.microsoft.com/office/drawing/2014/main" id="{D3076984-C4FC-2E89-AA7E-AB35C575BFE8}"/>
              </a:ext>
            </a:extLst>
          </p:cNvPr>
          <p:cNvGrpSpPr/>
          <p:nvPr/>
        </p:nvGrpSpPr>
        <p:grpSpPr>
          <a:xfrm>
            <a:off x="499965" y="133142"/>
            <a:ext cx="1208841" cy="703444"/>
            <a:chOff x="315408" y="106784"/>
            <a:chExt cx="1208841" cy="703444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E1F5A5DE-572B-664D-2BA3-171429EC193F}"/>
                </a:ext>
              </a:extLst>
            </p:cNvPr>
            <p:cNvGrpSpPr/>
            <p:nvPr/>
          </p:nvGrpSpPr>
          <p:grpSpPr>
            <a:xfrm>
              <a:off x="315408" y="263435"/>
              <a:ext cx="1208841" cy="546793"/>
              <a:chOff x="315408" y="263435"/>
              <a:chExt cx="1208841" cy="546793"/>
            </a:xfrm>
          </p:grpSpPr>
          <p:pic>
            <p:nvPicPr>
              <p:cNvPr id="40" name="Picture 39" descr="A yellow square with black border&#10;&#10;Description automatically generated">
                <a:extLst>
                  <a:ext uri="{FF2B5EF4-FFF2-40B4-BE49-F238E27FC236}">
                    <a16:creationId xmlns:a16="http://schemas.microsoft.com/office/drawing/2014/main" id="{47A01D1B-E9AF-0A76-B670-6210107BA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duotone>
                  <a:prstClr val="black"/>
                  <a:schemeClr val="accent6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 flipH="1">
                <a:off x="315408" y="263435"/>
                <a:ext cx="1208841" cy="546793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7AA51B7-1F7C-F6F2-B938-E914D924A7A9}"/>
                  </a:ext>
                </a:extLst>
              </p:cNvPr>
              <p:cNvSpPr txBox="1"/>
              <p:nvPr/>
            </p:nvSpPr>
            <p:spPr>
              <a:xfrm>
                <a:off x="517594" y="352164"/>
                <a:ext cx="7904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PT" dirty="0"/>
                  <a:t>TO DO</a:t>
                </a:r>
              </a:p>
            </p:txBody>
          </p:sp>
        </p:grpSp>
        <p:pic>
          <p:nvPicPr>
            <p:cNvPr id="49" name="Picture 48" descr="A close up of a thumbtack">
              <a:extLst>
                <a:ext uri="{FF2B5EF4-FFF2-40B4-BE49-F238E27FC236}">
                  <a16:creationId xmlns:a16="http://schemas.microsoft.com/office/drawing/2014/main" id="{19EE3F6C-8EE7-84BC-1CB0-56380210D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692325" y="106784"/>
              <a:ext cx="562843" cy="402031"/>
            </a:xfrm>
            <a:prstGeom prst="rect">
              <a:avLst/>
            </a:prstGeom>
          </p:spPr>
        </p:pic>
      </p:grpSp>
      <p:grpSp>
        <p:nvGrpSpPr>
          <p:cNvPr id="111" name="DOING">
            <a:extLst>
              <a:ext uri="{FF2B5EF4-FFF2-40B4-BE49-F238E27FC236}">
                <a16:creationId xmlns:a16="http://schemas.microsoft.com/office/drawing/2014/main" id="{6B8108D1-BDEE-E41D-8595-03E905E9392F}"/>
              </a:ext>
            </a:extLst>
          </p:cNvPr>
          <p:cNvGrpSpPr/>
          <p:nvPr/>
        </p:nvGrpSpPr>
        <p:grpSpPr>
          <a:xfrm>
            <a:off x="5093191" y="205527"/>
            <a:ext cx="1208841" cy="693430"/>
            <a:chOff x="5093191" y="205527"/>
            <a:chExt cx="1208841" cy="693430"/>
          </a:xfrm>
        </p:grpSpPr>
        <p:pic>
          <p:nvPicPr>
            <p:cNvPr id="45" name="Picture 44" descr="A yellow square with black border&#10;&#10;Description automatically generated">
              <a:extLst>
                <a:ext uri="{FF2B5EF4-FFF2-40B4-BE49-F238E27FC236}">
                  <a16:creationId xmlns:a16="http://schemas.microsoft.com/office/drawing/2014/main" id="{2B1309D1-EE2A-A1B6-D518-BD20CFB83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5093191" y="352164"/>
              <a:ext cx="1208841" cy="5467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41E4288-A8E8-2411-292D-1B62CEEF4C55}"/>
                </a:ext>
              </a:extLst>
            </p:cNvPr>
            <p:cNvSpPr txBox="1"/>
            <p:nvPr/>
          </p:nvSpPr>
          <p:spPr>
            <a:xfrm>
              <a:off x="5277793" y="440896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DOING</a:t>
              </a:r>
            </a:p>
          </p:txBody>
        </p:sp>
        <p:pic>
          <p:nvPicPr>
            <p:cNvPr id="35" name="Picture 34" descr="A close up of a thumbtack">
              <a:extLst>
                <a:ext uri="{FF2B5EF4-FFF2-40B4-BE49-F238E27FC236}">
                  <a16:creationId xmlns:a16="http://schemas.microsoft.com/office/drawing/2014/main" id="{B021BE22-C60E-8CE8-46DA-CF3C55097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5412510" y="205527"/>
              <a:ext cx="562843" cy="402031"/>
            </a:xfrm>
            <a:prstGeom prst="rect">
              <a:avLst/>
            </a:prstGeom>
          </p:spPr>
        </p:pic>
      </p:grpSp>
      <p:grpSp>
        <p:nvGrpSpPr>
          <p:cNvPr id="112" name="DONE">
            <a:extLst>
              <a:ext uri="{FF2B5EF4-FFF2-40B4-BE49-F238E27FC236}">
                <a16:creationId xmlns:a16="http://schemas.microsoft.com/office/drawing/2014/main" id="{A7D99C20-6464-0C4A-F66F-BFFBFD7F41C7}"/>
              </a:ext>
            </a:extLst>
          </p:cNvPr>
          <p:cNvGrpSpPr/>
          <p:nvPr/>
        </p:nvGrpSpPr>
        <p:grpSpPr>
          <a:xfrm>
            <a:off x="10281008" y="195515"/>
            <a:ext cx="1208841" cy="703442"/>
            <a:chOff x="10419229" y="195515"/>
            <a:chExt cx="1208841" cy="703442"/>
          </a:xfrm>
        </p:grpSpPr>
        <p:pic>
          <p:nvPicPr>
            <p:cNvPr id="47" name="Picture 46" descr="A yellow square with black border&#10;&#10;Description automatically generated">
              <a:extLst>
                <a:ext uri="{FF2B5EF4-FFF2-40B4-BE49-F238E27FC236}">
                  <a16:creationId xmlns:a16="http://schemas.microsoft.com/office/drawing/2014/main" id="{96BBA936-DEEA-3C95-87AD-50412572D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 flipH="1">
              <a:off x="10419229" y="352164"/>
              <a:ext cx="1208841" cy="54679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F475358-32B0-F7DA-BE39-DC3F8998F445}"/>
                </a:ext>
              </a:extLst>
            </p:cNvPr>
            <p:cNvSpPr txBox="1"/>
            <p:nvPr/>
          </p:nvSpPr>
          <p:spPr>
            <a:xfrm>
              <a:off x="10564954" y="440896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PT" dirty="0"/>
                <a:t>DONE</a:t>
              </a:r>
            </a:p>
          </p:txBody>
        </p:sp>
        <p:pic>
          <p:nvPicPr>
            <p:cNvPr id="58" name="Picture 57" descr="A close up of a thumbtack">
              <a:extLst>
                <a:ext uri="{FF2B5EF4-FFF2-40B4-BE49-F238E27FC236}">
                  <a16:creationId xmlns:a16="http://schemas.microsoft.com/office/drawing/2014/main" id="{A1BB7BDF-8B26-888D-7C97-8E717211C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0774201" y="195515"/>
              <a:ext cx="562843" cy="402031"/>
            </a:xfrm>
            <a:prstGeom prst="rect">
              <a:avLst/>
            </a:prstGeom>
          </p:spPr>
        </p:pic>
      </p:grpSp>
      <p:sp>
        <p:nvSpPr>
          <p:cNvPr id="2" name="*** TITLE ***">
            <a:extLst>
              <a:ext uri="{FF2B5EF4-FFF2-40B4-BE49-F238E27FC236}">
                <a16:creationId xmlns:a16="http://schemas.microsoft.com/office/drawing/2014/main" id="{2DEEA4C8-8FD3-2379-FC91-93070B67D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72492"/>
            <a:ext cx="601447" cy="2308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setup</a:t>
            </a:r>
            <a:endParaRPr lang="en-US" sz="1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019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81"/>
    </mc:Choice>
    <mc:Fallback xmlns="">
      <p:transition spd="slow" advTm="277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0.37591 -0.028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89" y="-1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91 -0.02801 L 0.79714 -0.024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5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96296E-6 L 0.35599 -0.11389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60" y="-6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99 -0.11389 L 0.79636 -0.01111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8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3.33333E-6 L 0.3556 -0.20509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56" y="-10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00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56 -0.20509 L 0.79818 -0.0217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23" y="8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6 L 0.35208 -0.30972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604" y="-1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000"/>
                            </p:stCondLst>
                            <p:childTnLst>
                              <p:par>
                                <p:cTn id="4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5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000"/>
                            </p:stCondLst>
                            <p:childTnLst>
                              <p:par>
                                <p:cTn id="6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209 -0.30972 L 0.79818 -0.0217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09" y="1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7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67307</TotalTime>
  <Words>76</Words>
  <Application>Microsoft Office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setup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1121</cp:revision>
  <dcterms:created xsi:type="dcterms:W3CDTF">2019-03-25T09:18:39Z</dcterms:created>
  <dcterms:modified xsi:type="dcterms:W3CDTF">2024-02-23T01:07:27Z</dcterms:modified>
</cp:coreProperties>
</file>