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9" r:id="rId3"/>
    <p:sldId id="400" r:id="rId4"/>
    <p:sldId id="412" r:id="rId5"/>
    <p:sldId id="401" r:id="rId6"/>
    <p:sldId id="416" r:id="rId7"/>
    <p:sldId id="424" r:id="rId8"/>
    <p:sldId id="425" r:id="rId9"/>
    <p:sldId id="426" r:id="rId10"/>
    <p:sldId id="429" r:id="rId11"/>
    <p:sldId id="430" r:id="rId12"/>
    <p:sldId id="431" r:id="rId13"/>
    <p:sldId id="432" r:id="rId14"/>
    <p:sldId id="433" r:id="rId15"/>
    <p:sldId id="418" r:id="rId16"/>
    <p:sldId id="423" r:id="rId17"/>
    <p:sldId id="419" r:id="rId18"/>
    <p:sldId id="413" r:id="rId19"/>
    <p:sldId id="414" r:id="rId20"/>
    <p:sldId id="415" r:id="rId21"/>
    <p:sldId id="420" r:id="rId22"/>
    <p:sldId id="421" r:id="rId23"/>
    <p:sldId id="422" r:id="rId24"/>
    <p:sldId id="428" r:id="rId25"/>
    <p:sldId id="427" r:id="rId26"/>
    <p:sldId id="434" r:id="rId27"/>
    <p:sldId id="435" r:id="rId28"/>
    <p:sldId id="436" r:id="rId29"/>
    <p:sldId id="437" r:id="rId30"/>
    <p:sldId id="377" r:id="rId3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03/07/2024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03/07/2024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03/07/2024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otor.readthedocs.io/en/stable/api-asyncio/asyncio_motor_client.html#motor.motor_asyncio.AsyncIOMotorClient.list_databases" TargetMode="External"/><Relationship Id="rId13" Type="http://schemas.openxmlformats.org/officeDocument/2006/relationships/hyperlink" Target="https://motor.readthedocs.io/en/stable/api-asyncio/asyncio_motor_client.html#motor.motor_asyncio.AsyncIOMotorClient.PORT" TargetMode="External"/><Relationship Id="rId18" Type="http://schemas.openxmlformats.org/officeDocument/2006/relationships/hyperlink" Target="https://motor.readthedocs.io/en/stable/api-asyncio/asyncio_motor_client.html#motor.motor_asyncio.AsyncIOMotorClient.is_mongos" TargetMode="External"/><Relationship Id="rId26" Type="http://schemas.openxmlformats.org/officeDocument/2006/relationships/hyperlink" Target="https://motor.readthedocs.io/en/stable/api-asyncio/asyncio_motor_client.html#motor.motor_asyncio.AsyncIOMotorClient.topology_description" TargetMode="External"/><Relationship Id="rId3" Type="http://schemas.openxmlformats.org/officeDocument/2006/relationships/hyperlink" Target="https://motor.readthedocs.io/en/stable/api-asyncio/asyncio_motor_client.html#motor.motor_asyncio.AsyncIOMotorClient" TargetMode="External"/><Relationship Id="rId21" Type="http://schemas.openxmlformats.org/officeDocument/2006/relationships/hyperlink" Target="https://motor.readthedocs.io/en/stable/api-asyncio/asyncio_motor_client.html#motor.motor_asyncio.AsyncIOMotorClient.options" TargetMode="External"/><Relationship Id="rId7" Type="http://schemas.openxmlformats.org/officeDocument/2006/relationships/hyperlink" Target="https://motor.readthedocs.io/en/stable/api-asyncio/asyncio_motor_client.html#motor.motor_asyncio.AsyncIOMotorClient.list_database_names" TargetMode="External"/><Relationship Id="rId12" Type="http://schemas.openxmlformats.org/officeDocument/2006/relationships/hyperlink" Target="https://motor.readthedocs.io/en/stable/api-asyncio/asyncio_motor_client.html#motor.motor_asyncio.AsyncIOMotorClient.HOST" TargetMode="External"/><Relationship Id="rId17" Type="http://schemas.openxmlformats.org/officeDocument/2006/relationships/hyperlink" Target="https://motor.readthedocs.io/en/stable/api-asyncio/asyncio_motor_client.html#motor.motor_asyncio.AsyncIOMotorClient.codec_options" TargetMode="External"/><Relationship Id="rId25" Type="http://schemas.openxmlformats.org/officeDocument/2006/relationships/hyperlink" Target="https://motor.readthedocs.io/en/stable/api-asyncio/asyncio_motor_client.html#motor.motor_asyncio.AsyncIOMotorClient.secondaries" TargetMode="External"/><Relationship Id="rId2" Type="http://schemas.openxmlformats.org/officeDocument/2006/relationships/hyperlink" Target="https://motor.readthedocs.io/en/stable/api-asyncio/asyncio_motor_client.html" TargetMode="External"/><Relationship Id="rId16" Type="http://schemas.openxmlformats.org/officeDocument/2006/relationships/hyperlink" Target="https://motor.readthedocs.io/en/stable/api-asyncio/asyncio_motor_client.html#motor.motor_asyncio.AsyncIOMotorClient.close" TargetMode="External"/><Relationship Id="rId20" Type="http://schemas.openxmlformats.org/officeDocument/2006/relationships/hyperlink" Target="https://motor.readthedocs.io/en/stable/api-asyncio/asyncio_motor_client.html#motor.motor_asyncio.AsyncIOMotorClient.nod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otor.readthedocs.io/en/stable/api-asyncio/asyncio_motor_client.html#motor.motor_asyncio.AsyncIOMotorClient.get_default_database" TargetMode="External"/><Relationship Id="rId11" Type="http://schemas.openxmlformats.org/officeDocument/2006/relationships/hyperlink" Target="https://motor.readthedocs.io/en/stable/api-asyncio/asyncio_motor_client.html#motor.motor_asyncio.AsyncIOMotorClient.watch" TargetMode="External"/><Relationship Id="rId24" Type="http://schemas.openxmlformats.org/officeDocument/2006/relationships/hyperlink" Target="https://motor.readthedocs.io/en/stable/api-asyncio/asyncio_motor_client.html#motor.motor_asyncio.AsyncIOMotorClient.read_preference" TargetMode="External"/><Relationship Id="rId5" Type="http://schemas.openxmlformats.org/officeDocument/2006/relationships/hyperlink" Target="https://motor.readthedocs.io/en/stable/api-asyncio/asyncio_motor_client.html#motor.motor_asyncio.AsyncIOMotorClient.get_database" TargetMode="External"/><Relationship Id="rId15" Type="http://schemas.openxmlformats.org/officeDocument/2006/relationships/hyperlink" Target="https://motor.readthedocs.io/en/stable/api-asyncio/asyncio_motor_client.html#motor.motor_asyncio.AsyncIOMotorClient.arbiters" TargetMode="External"/><Relationship Id="rId23" Type="http://schemas.openxmlformats.org/officeDocument/2006/relationships/hyperlink" Target="https://motor.readthedocs.io/en/stable/api-asyncio/asyncio_motor_client.html#motor.motor_asyncio.AsyncIOMotorClient.read_concern" TargetMode="External"/><Relationship Id="rId28" Type="http://schemas.openxmlformats.org/officeDocument/2006/relationships/image" Target="../media/image2.png"/><Relationship Id="rId10" Type="http://schemas.openxmlformats.org/officeDocument/2006/relationships/hyperlink" Target="https://motor.readthedocs.io/en/stable/api-asyncio/asyncio_motor_client.html#motor.motor_asyncio.AsyncIOMotorClient.start_session" TargetMode="External"/><Relationship Id="rId19" Type="http://schemas.openxmlformats.org/officeDocument/2006/relationships/hyperlink" Target="https://motor.readthedocs.io/en/stable/api-asyncio/asyncio_motor_client.html#motor.motor_asyncio.AsyncIOMotorClient.is_primary" TargetMode="External"/><Relationship Id="rId4" Type="http://schemas.openxmlformats.org/officeDocument/2006/relationships/hyperlink" Target="https://motor.readthedocs.io/en/stable/api-asyncio/asyncio_motor_client.html#motor.motor_asyncio.AsyncIOMotorClient.drop_database" TargetMode="External"/><Relationship Id="rId9" Type="http://schemas.openxmlformats.org/officeDocument/2006/relationships/hyperlink" Target="https://motor.readthedocs.io/en/stable/api-asyncio/asyncio_motor_client.html#motor.motor_asyncio.AsyncIOMotorClient.server_info" TargetMode="External"/><Relationship Id="rId14" Type="http://schemas.openxmlformats.org/officeDocument/2006/relationships/hyperlink" Target="https://motor.readthedocs.io/en/stable/api-asyncio/asyncio_motor_client.html#motor.motor_asyncio.AsyncIOMotorClient.address" TargetMode="External"/><Relationship Id="rId22" Type="http://schemas.openxmlformats.org/officeDocument/2006/relationships/hyperlink" Target="https://motor.readthedocs.io/en/stable/api-asyncio/asyncio_motor_client.html#motor.motor_asyncio.AsyncIOMotorClient.primary" TargetMode="External"/><Relationship Id="rId27" Type="http://schemas.openxmlformats.org/officeDocument/2006/relationships/hyperlink" Target="https://motor.readthedocs.io/en/stable/api-asyncio/asyncio_motor_client.html#motor.motor_asyncio.AsyncIOMotorClient.write_concern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otor.readthedocs.io/en/stable/api-asyncio/asyncio_motor_database.html#motor.motor_asyncio.AsyncIOMotorDatabase.dereference" TargetMode="External"/><Relationship Id="rId13" Type="http://schemas.openxmlformats.org/officeDocument/2006/relationships/hyperlink" Target="https://motor.readthedocs.io/en/stable/api-asyncio/asyncio_motor_database.html#motor.motor_asyncio.AsyncIOMotorDatabase.validate_collection" TargetMode="External"/><Relationship Id="rId18" Type="http://schemas.openxmlformats.org/officeDocument/2006/relationships/hyperlink" Target="https://motor.readthedocs.io/en/stable/api-asyncio/asyncio_motor_database.html#motor.motor_asyncio.AsyncIOMotorDatabase.name" TargetMode="External"/><Relationship Id="rId3" Type="http://schemas.openxmlformats.org/officeDocument/2006/relationships/hyperlink" Target="https://motor.readthedocs.io/en/stable/api-asyncio/asyncio_motor_database.html#motor.motor_asyncio.AsyncIOMotorDatabase" TargetMode="External"/><Relationship Id="rId21" Type="http://schemas.openxmlformats.org/officeDocument/2006/relationships/hyperlink" Target="https://motor.readthedocs.io/en/stable/api-asyncio/asyncio_motor_database.html#motor.motor_asyncio.AsyncIOMotorDatabase.write_concern" TargetMode="External"/><Relationship Id="rId7" Type="http://schemas.openxmlformats.org/officeDocument/2006/relationships/hyperlink" Target="https://motor.readthedocs.io/en/stable/api-asyncio/asyncio_motor_database.html#motor.motor_asyncio.AsyncIOMotorDatabase.cursor_command" TargetMode="External"/><Relationship Id="rId12" Type="http://schemas.openxmlformats.org/officeDocument/2006/relationships/hyperlink" Target="https://motor.readthedocs.io/en/stable/api-asyncio/asyncio_motor_database.html#motor.motor_asyncio.AsyncIOMotorDatabase.list_collections" TargetMode="External"/><Relationship Id="rId17" Type="http://schemas.openxmlformats.org/officeDocument/2006/relationships/hyperlink" Target="https://motor.readthedocs.io/en/stable/api-asyncio/asyncio_motor_database.html#motor.motor_asyncio.AsyncIOMotorDatabase.codec_options" TargetMode="External"/><Relationship Id="rId2" Type="http://schemas.openxmlformats.org/officeDocument/2006/relationships/hyperlink" Target="https://motor.readthedocs.io/en/stable/api-asyncio/asyncio_motor_database.html" TargetMode="External"/><Relationship Id="rId16" Type="http://schemas.openxmlformats.org/officeDocument/2006/relationships/hyperlink" Target="https://motor.readthedocs.io/en/stable/api-asyncio/asyncio_motor_database.html#motor.motor_asyncio.AsyncIOMotorDatabase.client" TargetMode="External"/><Relationship Id="rId20" Type="http://schemas.openxmlformats.org/officeDocument/2006/relationships/hyperlink" Target="https://motor.readthedocs.io/en/stable/api-asyncio/asyncio_motor_database.html#motor.motor_asyncio.AsyncIOMotorDatabase.read_preferenc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otor.readthedocs.io/en/stable/api-asyncio/asyncio_motor_database.html#motor.motor_asyncio.AsyncIOMotorDatabase.create_collection" TargetMode="External"/><Relationship Id="rId11" Type="http://schemas.openxmlformats.org/officeDocument/2006/relationships/hyperlink" Target="https://motor.readthedocs.io/en/stable/api-asyncio/asyncio_motor_database.html#motor.motor_asyncio.AsyncIOMotorDatabase.list_collection_names" TargetMode="External"/><Relationship Id="rId5" Type="http://schemas.openxmlformats.org/officeDocument/2006/relationships/hyperlink" Target="https://motor.readthedocs.io/en/stable/api-asyncio/asyncio_motor_database.html#motor.motor_asyncio.AsyncIOMotorDatabase.command" TargetMode="External"/><Relationship Id="rId15" Type="http://schemas.openxmlformats.org/officeDocument/2006/relationships/hyperlink" Target="https://motor.readthedocs.io/en/stable/api-asyncio/asyncio_motor_database.html#motor.motor_asyncio.AsyncIOMotorDatabase.with_options" TargetMode="External"/><Relationship Id="rId10" Type="http://schemas.openxmlformats.org/officeDocument/2006/relationships/hyperlink" Target="https://motor.readthedocs.io/en/stable/api-asyncio/asyncio_motor_database.html#motor.motor_asyncio.AsyncIOMotorDatabase.get_collection" TargetMode="External"/><Relationship Id="rId19" Type="http://schemas.openxmlformats.org/officeDocument/2006/relationships/hyperlink" Target="https://motor.readthedocs.io/en/stable/api-asyncio/asyncio_motor_database.html#motor.motor_asyncio.AsyncIOMotorDatabase.read_concern" TargetMode="External"/><Relationship Id="rId4" Type="http://schemas.openxmlformats.org/officeDocument/2006/relationships/hyperlink" Target="https://motor.readthedocs.io/en/stable/api-asyncio/asyncio_motor_database.html#motor.motor_asyncio.AsyncIOMotorDatabase.aggregate" TargetMode="External"/><Relationship Id="rId9" Type="http://schemas.openxmlformats.org/officeDocument/2006/relationships/hyperlink" Target="https://motor.readthedocs.io/en/stable/api-asyncio/asyncio_motor_database.html#motor.motor_asyncio.AsyncIOMotorDatabase.drop_collection" TargetMode="External"/><Relationship Id="rId14" Type="http://schemas.openxmlformats.org/officeDocument/2006/relationships/hyperlink" Target="https://motor.readthedocs.io/en/stable/api-asyncio/asyncio_motor_database.html#motor.motor_asyncio.AsyncIOMotorDatabase.watch" TargetMode="External"/><Relationship Id="rId2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hyperlink" Target="https://motor.readthedocs.io/en/stable/api-asyncio/asyncio_motor_collection.html#motor.motor_asyncio.AsyncIOMotorCollection.delete_many" TargetMode="External"/><Relationship Id="rId18" Type="http://schemas.openxmlformats.org/officeDocument/2006/relationships/hyperlink" Target="https://motor.readthedocs.io/en/stable/api-asyncio/asyncio_motor_collection.html#motor.motor_asyncio.AsyncIOMotorCollection.drop_indexes" TargetMode="External"/><Relationship Id="rId26" Type="http://schemas.openxmlformats.org/officeDocument/2006/relationships/hyperlink" Target="https://motor.readthedocs.io/en/stable/api-asyncio/asyncio_motor_collection.html#motor.motor_asyncio.AsyncIOMotorCollection.find_raw_batches" TargetMode="External"/><Relationship Id="rId39" Type="http://schemas.openxmlformats.org/officeDocument/2006/relationships/hyperlink" Target="https://motor.readthedocs.io/en/stable/api-asyncio/asyncio_motor_collection.html#motor.motor_asyncio.AsyncIOMotorCollection.with_options" TargetMode="External"/><Relationship Id="rId21" Type="http://schemas.openxmlformats.org/officeDocument/2006/relationships/hyperlink" Target="https://motor.readthedocs.io/en/stable/api-asyncio/asyncio_motor_collection.html#motor.motor_asyncio.AsyncIOMotorCollection.find" TargetMode="External"/><Relationship Id="rId34" Type="http://schemas.openxmlformats.org/officeDocument/2006/relationships/hyperlink" Target="https://motor.readthedocs.io/en/stable/api-asyncio/asyncio_motor_collection.html#motor.motor_asyncio.AsyncIOMotorCollection.replace_one" TargetMode="External"/><Relationship Id="rId42" Type="http://schemas.openxmlformats.org/officeDocument/2006/relationships/hyperlink" Target="https://motor.readthedocs.io/en/stable/api-asyncio/asyncio_motor_collection.html#motor.motor_asyncio.AsyncIOMotorCollection.name" TargetMode="External"/><Relationship Id="rId7" Type="http://schemas.openxmlformats.org/officeDocument/2006/relationships/hyperlink" Target="https://motor.readthedocs.io/en/stable/api-asyncio/asyncio_motor_collection.html#motor.motor_asyncio.AsyncIOMotorCollection.bulk_write" TargetMode="External"/><Relationship Id="rId2" Type="http://schemas.openxmlformats.org/officeDocument/2006/relationships/hyperlink" Target="https://motor.readthedocs.io/en/stable/api-asyncio/asyncio_motor_collection.html" TargetMode="External"/><Relationship Id="rId16" Type="http://schemas.openxmlformats.org/officeDocument/2006/relationships/hyperlink" Target="https://motor.readthedocs.io/en/stable/api-asyncio/asyncio_motor_collection.html#motor.motor_asyncio.AsyncIOMotorCollection.drop" TargetMode="External"/><Relationship Id="rId29" Type="http://schemas.openxmlformats.org/officeDocument/2006/relationships/hyperlink" Target="https://motor.readthedocs.io/en/stable/api-asyncio/asyncio_motor_collection.html#motor.motor_asyncio.AsyncIOMotorCollection.insert_on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otor.readthedocs.io/en/stable/api-asyncio/asyncio_motor_collection.html#motor.motor_asyncio.AsyncIOMotorCollection.aggregate_raw_batches" TargetMode="External"/><Relationship Id="rId11" Type="http://schemas.openxmlformats.org/officeDocument/2006/relationships/hyperlink" Target="https://motor.readthedocs.io/en/stable/api-asyncio/asyncio_motor_collection.html#motor.motor_asyncio.AsyncIOMotorCollection.create_search_index" TargetMode="External"/><Relationship Id="rId24" Type="http://schemas.openxmlformats.org/officeDocument/2006/relationships/hyperlink" Target="https://motor.readthedocs.io/en/stable/api-asyncio/asyncio_motor_collection.html#motor.motor_asyncio.AsyncIOMotorCollection.find_one_and_replace" TargetMode="External"/><Relationship Id="rId32" Type="http://schemas.openxmlformats.org/officeDocument/2006/relationships/hyperlink" Target="https://motor.readthedocs.io/en/stable/api-asyncio/asyncio_motor_collection.html#motor.motor_asyncio.AsyncIOMotorCollection.options" TargetMode="External"/><Relationship Id="rId37" Type="http://schemas.openxmlformats.org/officeDocument/2006/relationships/hyperlink" Target="https://motor.readthedocs.io/en/stable/api-asyncio/asyncio_motor_collection.html#motor.motor_asyncio.AsyncIOMotorCollection.update_search_index" TargetMode="External"/><Relationship Id="rId40" Type="http://schemas.openxmlformats.org/officeDocument/2006/relationships/hyperlink" Target="https://motor.readthedocs.io/en/stable/api-asyncio/asyncio_motor_collection.html#motor.motor_asyncio.AsyncIOMotorCollection.codec_options" TargetMode="External"/><Relationship Id="rId45" Type="http://schemas.openxmlformats.org/officeDocument/2006/relationships/hyperlink" Target="https://motor.readthedocs.io/en/stable/api-asyncio/asyncio_motor_collection.html#motor.motor_asyncio.AsyncIOMotorCollection.write_concern" TargetMode="External"/><Relationship Id="rId5" Type="http://schemas.openxmlformats.org/officeDocument/2006/relationships/hyperlink" Target="https://motor.readthedocs.io/en/stable/api-asyncio/asyncio_motor_collection.html#motor.motor_asyncio.AsyncIOMotorCollection.aggregate" TargetMode="External"/><Relationship Id="rId15" Type="http://schemas.openxmlformats.org/officeDocument/2006/relationships/hyperlink" Target="https://motor.readthedocs.io/en/stable/api-asyncio/asyncio_motor_collection.html#motor.motor_asyncio.AsyncIOMotorCollection.distinct" TargetMode="External"/><Relationship Id="rId23" Type="http://schemas.openxmlformats.org/officeDocument/2006/relationships/hyperlink" Target="https://motor.readthedocs.io/en/stable/api-asyncio/asyncio_motor_collection.html#motor.motor_asyncio.AsyncIOMotorCollection.find_one_and_delete" TargetMode="External"/><Relationship Id="rId28" Type="http://schemas.openxmlformats.org/officeDocument/2006/relationships/hyperlink" Target="https://motor.readthedocs.io/en/stable/api-asyncio/asyncio_motor_collection.html#motor.motor_asyncio.AsyncIOMotorCollection.insert_many" TargetMode="External"/><Relationship Id="rId36" Type="http://schemas.openxmlformats.org/officeDocument/2006/relationships/hyperlink" Target="https://motor.readthedocs.io/en/stable/api-asyncio/asyncio_motor_collection.html#motor.motor_asyncio.AsyncIOMotorCollection.update_one" TargetMode="External"/><Relationship Id="rId10" Type="http://schemas.openxmlformats.org/officeDocument/2006/relationships/hyperlink" Target="https://motor.readthedocs.io/en/stable/api-asyncio/asyncio_motor_collection.html#motor.motor_asyncio.AsyncIOMotorCollection.create_indexes" TargetMode="External"/><Relationship Id="rId19" Type="http://schemas.openxmlformats.org/officeDocument/2006/relationships/hyperlink" Target="https://motor.readthedocs.io/en/stable/api-asyncio/asyncio_motor_collection.html#motor.motor_asyncio.AsyncIOMotorCollection.drop_search_index" TargetMode="External"/><Relationship Id="rId31" Type="http://schemas.openxmlformats.org/officeDocument/2006/relationships/hyperlink" Target="https://motor.readthedocs.io/en/stable/api-asyncio/asyncio_motor_collection.html#motor.motor_asyncio.AsyncIOMotorCollection.list_search_indexes" TargetMode="External"/><Relationship Id="rId44" Type="http://schemas.openxmlformats.org/officeDocument/2006/relationships/hyperlink" Target="https://motor.readthedocs.io/en/stable/api-asyncio/asyncio_motor_collection.html#motor.motor_asyncio.AsyncIOMotorCollection.read_preference" TargetMode="External"/><Relationship Id="rId4" Type="http://schemas.openxmlformats.org/officeDocument/2006/relationships/hyperlink" Target="https://motor.readthedocs.io/en/stable/api-asyncio/asyncio_motor_collection.html#motor.motor_asyncio.AsyncIOMotorCollection.database" TargetMode="External"/><Relationship Id="rId9" Type="http://schemas.openxmlformats.org/officeDocument/2006/relationships/hyperlink" Target="https://motor.readthedocs.io/en/stable/api-asyncio/asyncio_motor_collection.html#motor.motor_asyncio.AsyncIOMotorCollection.create_index" TargetMode="External"/><Relationship Id="rId14" Type="http://schemas.openxmlformats.org/officeDocument/2006/relationships/hyperlink" Target="https://motor.readthedocs.io/en/stable/api-asyncio/asyncio_motor_collection.html#motor.motor_asyncio.AsyncIOMotorCollection.delete_one" TargetMode="External"/><Relationship Id="rId22" Type="http://schemas.openxmlformats.org/officeDocument/2006/relationships/hyperlink" Target="https://motor.readthedocs.io/en/stable/api-asyncio/asyncio_motor_collection.html#motor.motor_asyncio.AsyncIOMotorCollection.find_one" TargetMode="External"/><Relationship Id="rId27" Type="http://schemas.openxmlformats.org/officeDocument/2006/relationships/hyperlink" Target="https://motor.readthedocs.io/en/stable/api-asyncio/asyncio_motor_collection.html#motor.motor_asyncio.AsyncIOMotorCollection.index_information" TargetMode="External"/><Relationship Id="rId30" Type="http://schemas.openxmlformats.org/officeDocument/2006/relationships/hyperlink" Target="https://motor.readthedocs.io/en/stable/api-asyncio/asyncio_motor_collection.html#motor.motor_asyncio.AsyncIOMotorCollection.list_indexes" TargetMode="External"/><Relationship Id="rId35" Type="http://schemas.openxmlformats.org/officeDocument/2006/relationships/hyperlink" Target="https://motor.readthedocs.io/en/stable/api-asyncio/asyncio_motor_collection.html#motor.motor_asyncio.AsyncIOMotorCollection.update_many" TargetMode="External"/><Relationship Id="rId43" Type="http://schemas.openxmlformats.org/officeDocument/2006/relationships/hyperlink" Target="https://motor.readthedocs.io/en/stable/api-asyncio/asyncio_motor_collection.html#motor.motor_asyncio.AsyncIOMotorCollection.read_concern" TargetMode="External"/><Relationship Id="rId8" Type="http://schemas.openxmlformats.org/officeDocument/2006/relationships/hyperlink" Target="https://motor.readthedocs.io/en/stable/api-asyncio/asyncio_motor_collection.html#motor.motor_asyncio.AsyncIOMotorCollection.count_documents" TargetMode="External"/><Relationship Id="rId3" Type="http://schemas.openxmlformats.org/officeDocument/2006/relationships/hyperlink" Target="https://motor.readthedocs.io/en/stable/api-asyncio/asyncio_motor_collection.html#motor.motor_asyncio.AsyncIOMotorCollection" TargetMode="External"/><Relationship Id="rId12" Type="http://schemas.openxmlformats.org/officeDocument/2006/relationships/hyperlink" Target="https://motor.readthedocs.io/en/stable/api-asyncio/asyncio_motor_collection.html#motor.motor_asyncio.AsyncIOMotorCollection.create_search_indexes" TargetMode="External"/><Relationship Id="rId17" Type="http://schemas.openxmlformats.org/officeDocument/2006/relationships/hyperlink" Target="https://motor.readthedocs.io/en/stable/api-asyncio/asyncio_motor_collection.html#motor.motor_asyncio.AsyncIOMotorCollection.drop_index" TargetMode="External"/><Relationship Id="rId25" Type="http://schemas.openxmlformats.org/officeDocument/2006/relationships/hyperlink" Target="https://motor.readthedocs.io/en/stable/api-asyncio/asyncio_motor_collection.html#motor.motor_asyncio.AsyncIOMotorCollection.find_one_and_update" TargetMode="External"/><Relationship Id="rId33" Type="http://schemas.openxmlformats.org/officeDocument/2006/relationships/hyperlink" Target="https://motor.readthedocs.io/en/stable/api-asyncio/asyncio_motor_collection.html#motor.motor_asyncio.AsyncIOMotorCollection.rename" TargetMode="External"/><Relationship Id="rId38" Type="http://schemas.openxmlformats.org/officeDocument/2006/relationships/hyperlink" Target="https://motor.readthedocs.io/en/stable/api-asyncio/asyncio_motor_collection.html#motor.motor_asyncio.AsyncIOMotorCollection.watch" TargetMode="External"/><Relationship Id="rId46" Type="http://schemas.openxmlformats.org/officeDocument/2006/relationships/image" Target="../media/image2.png"/><Relationship Id="rId20" Type="http://schemas.openxmlformats.org/officeDocument/2006/relationships/hyperlink" Target="https://motor.readthedocs.io/en/stable/api-asyncio/asyncio_motor_collection.html#motor.motor_asyncio.AsyncIOMotorCollection.estimated_document_count" TargetMode="External"/><Relationship Id="rId41" Type="http://schemas.openxmlformats.org/officeDocument/2006/relationships/hyperlink" Target="https://motor.readthedocs.io/en/stable/api-asyncio/asyncio_motor_collection.html#motor.motor_asyncio.AsyncIOMotorCollection.full_name" TargetMode="Externa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hyperlink" Target="https://motor.readthedocs.io/en/stable/api-asyncio/cursors.html#motor.motor_asyncio.AsyncIOMotorCursor.hint" TargetMode="External"/><Relationship Id="rId18" Type="http://schemas.openxmlformats.org/officeDocument/2006/relationships/hyperlink" Target="https://motor.readthedocs.io/en/stable/api-asyncio/cursors.html#motor.motor_asyncio.AsyncIOMotorCursor.max_time_ms" TargetMode="External"/><Relationship Id="rId26" Type="http://schemas.openxmlformats.org/officeDocument/2006/relationships/hyperlink" Target="https://motor.readthedocs.io/en/stable/api-asyncio/cursors.html#motor.motor_asyncio.AsyncIOMotorCursor.to_list" TargetMode="External"/><Relationship Id="rId3" Type="http://schemas.openxmlformats.org/officeDocument/2006/relationships/hyperlink" Target="https://motor.readthedocs.io/en/stable/api-asyncio/cursors.html#motor.motor_asyncio.AsyncIOMotorCursor" TargetMode="External"/><Relationship Id="rId21" Type="http://schemas.openxmlformats.org/officeDocument/2006/relationships/hyperlink" Target="https://motor.readthedocs.io/en/stable/api-asyncio/cursors.html#motor.motor_asyncio.AsyncIOMotorCursor.next_object" TargetMode="External"/><Relationship Id="rId7" Type="http://schemas.openxmlformats.org/officeDocument/2006/relationships/hyperlink" Target="https://motor.readthedocs.io/en/stable/api-asyncio/cursors.html#motor.motor_asyncio.AsyncIOMotorCursor.close" TargetMode="External"/><Relationship Id="rId12" Type="http://schemas.openxmlformats.org/officeDocument/2006/relationships/hyperlink" Target="https://motor.readthedocs.io/en/stable/api-asyncio/cursors.html#motor.motor_asyncio.AsyncIOMotorCursor.explain" TargetMode="External"/><Relationship Id="rId17" Type="http://schemas.openxmlformats.org/officeDocument/2006/relationships/hyperlink" Target="https://motor.readthedocs.io/en/stable/api-asyncio/cursors.html#motor.motor_asyncio.AsyncIOMotorCursor.max_scan" TargetMode="External"/><Relationship Id="rId25" Type="http://schemas.openxmlformats.org/officeDocument/2006/relationships/hyperlink" Target="https://motor.readthedocs.io/en/stable/api-asyncio/cursors.html#motor.motor_asyncio.AsyncIOMotorCursor.sort" TargetMode="External"/><Relationship Id="rId33" Type="http://schemas.openxmlformats.org/officeDocument/2006/relationships/image" Target="../media/image2.png"/><Relationship Id="rId2" Type="http://schemas.openxmlformats.org/officeDocument/2006/relationships/hyperlink" Target="https://motor.readthedocs.io/en/stable/api-asyncio/cursors.html" TargetMode="External"/><Relationship Id="rId16" Type="http://schemas.openxmlformats.org/officeDocument/2006/relationships/hyperlink" Target="https://motor.readthedocs.io/en/stable/api-asyncio/cursors.html#motor.motor_asyncio.AsyncIOMotorCursor.max_await_time_ms" TargetMode="External"/><Relationship Id="rId20" Type="http://schemas.openxmlformats.org/officeDocument/2006/relationships/hyperlink" Target="https://motor.readthedocs.io/en/stable/api-asyncio/cursors.html#motor.motor_asyncio.AsyncIOMotorCursor.next" TargetMode="External"/><Relationship Id="rId29" Type="http://schemas.openxmlformats.org/officeDocument/2006/relationships/hyperlink" Target="https://motor.readthedocs.io/en/stable/api-asyncio/cursors.html#motor.motor_asyncio.AsyncIOMotorCursor.aliv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otor.readthedocs.io/en/stable/api-asyncio/cursors.html#motor.motor_asyncio.AsyncIOMotorCursor.clone" TargetMode="External"/><Relationship Id="rId11" Type="http://schemas.openxmlformats.org/officeDocument/2006/relationships/hyperlink" Target="https://motor.readthedocs.io/en/stable/api-asyncio/cursors.html#motor.motor_asyncio.AsyncIOMotorCursor.each" TargetMode="External"/><Relationship Id="rId24" Type="http://schemas.openxmlformats.org/officeDocument/2006/relationships/hyperlink" Target="https://motor.readthedocs.io/en/stable/api-asyncio/cursors.html#motor.motor_asyncio.AsyncIOMotorCursor.skip" TargetMode="External"/><Relationship Id="rId32" Type="http://schemas.openxmlformats.org/officeDocument/2006/relationships/hyperlink" Target="https://motor.readthedocs.io/en/stable/api-asyncio/cursors.html#motor.motor_asyncio.AsyncIOMotorCursor.session" TargetMode="External"/><Relationship Id="rId5" Type="http://schemas.openxmlformats.org/officeDocument/2006/relationships/hyperlink" Target="https://motor.readthedocs.io/en/stable/api-asyncio/cursors.html#motor.motor_asyncio.AsyncIOMotorCursor.allow_disk_use" TargetMode="External"/><Relationship Id="rId15" Type="http://schemas.openxmlformats.org/officeDocument/2006/relationships/hyperlink" Target="https://motor.readthedocs.io/en/stable/api-asyncio/cursors.html#motor.motor_asyncio.AsyncIOMotorCursor.max" TargetMode="External"/><Relationship Id="rId23" Type="http://schemas.openxmlformats.org/officeDocument/2006/relationships/hyperlink" Target="https://motor.readthedocs.io/en/stable/api-asyncio/cursors.html#motor.motor_asyncio.AsyncIOMotorCursor.rewind" TargetMode="External"/><Relationship Id="rId28" Type="http://schemas.openxmlformats.org/officeDocument/2006/relationships/hyperlink" Target="https://motor.readthedocs.io/en/stable/api-asyncio/cursors.html#motor.motor_asyncio.AsyncIOMotorCursor.address" TargetMode="External"/><Relationship Id="rId10" Type="http://schemas.openxmlformats.org/officeDocument/2006/relationships/hyperlink" Target="https://motor.readthedocs.io/en/stable/api-asyncio/cursors.html#motor.motor_asyncio.AsyncIOMotorCursor.distinct" TargetMode="External"/><Relationship Id="rId19" Type="http://schemas.openxmlformats.org/officeDocument/2006/relationships/hyperlink" Target="https://motor.readthedocs.io/en/stable/api-asyncio/cursors.html#motor.motor_asyncio.AsyncIOMotorCursor.min" TargetMode="External"/><Relationship Id="rId31" Type="http://schemas.openxmlformats.org/officeDocument/2006/relationships/hyperlink" Target="https://motor.readthedocs.io/en/stable/api-asyncio/cursors.html#motor.motor_asyncio.AsyncIOMotorCursor.fetch_next" TargetMode="External"/><Relationship Id="rId4" Type="http://schemas.openxmlformats.org/officeDocument/2006/relationships/hyperlink" Target="https://motor.readthedocs.io/en/stable/api-asyncio/cursors.html#motor.motor_asyncio.AsyncIOMotorCursor.add_option" TargetMode="External"/><Relationship Id="rId9" Type="http://schemas.openxmlformats.org/officeDocument/2006/relationships/hyperlink" Target="https://motor.readthedocs.io/en/stable/api-asyncio/cursors.html#motor.motor_asyncio.AsyncIOMotorCursor.comment" TargetMode="External"/><Relationship Id="rId14" Type="http://schemas.openxmlformats.org/officeDocument/2006/relationships/hyperlink" Target="https://motor.readthedocs.io/en/stable/api-asyncio/cursors.html#motor.motor_asyncio.AsyncIOMotorCursor.limit" TargetMode="External"/><Relationship Id="rId22" Type="http://schemas.openxmlformats.org/officeDocument/2006/relationships/hyperlink" Target="https://motor.readthedocs.io/en/stable/api-asyncio/cursors.html#motor.motor_asyncio.AsyncIOMotorCursor.remove_option" TargetMode="External"/><Relationship Id="rId27" Type="http://schemas.openxmlformats.org/officeDocument/2006/relationships/hyperlink" Target="https://motor.readthedocs.io/en/stable/api-asyncio/cursors.html#motor.motor_asyncio.AsyncIOMotorCursor.where" TargetMode="External"/><Relationship Id="rId30" Type="http://schemas.openxmlformats.org/officeDocument/2006/relationships/hyperlink" Target="https://motor.readthedocs.io/en/stable/api-asyncio/cursors.html#motor.motor_asyncio.AsyncIOMotorCursor.cursor_id" TargetMode="External"/><Relationship Id="rId8" Type="http://schemas.openxmlformats.org/officeDocument/2006/relationships/hyperlink" Target="https://motor.readthedocs.io/en/stable/api-asyncio/cursors.html#motor.motor_asyncio.AsyncIOMotorCursor.collati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b.objectrocket.com/mongo-db/how-to-delete-a-mongodb-database-using-python-358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ommunity/forums/t/pymongo-create-database-with-no-collections-or-documents/98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b.objectrocket.com/mongo-db/how-to-delete-a-mongodb-database-using-python-358#:~:text=a%20database%20using-,list_collection_names(),-(formerly%20called%20collection_names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stackoverflow.com/questions/46569262/does-pymongo-have-validation-rules-built-in" TargetMode="External"/><Relationship Id="rId7" Type="http://schemas.openxmlformats.org/officeDocument/2006/relationships/hyperlink" Target="https://earthly.dev/blog/pymongo-advanced/#schema-validation:~:text=majority%26authSource%3Dadmin%22-,Schema%20Validation,-MongoDB%20schema%20validation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hyperlink" Target="https://json-schema.org/learn/getting-started-step-by-step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hyperlink" Target="https://hub.docker.com/_/mongo#:~:text=(history)-,What%20is%20MongoDB%3F,-MongoDB%20is%20a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ongo#:~:text=Variables%20section%20above.-,Caveats,-Where%20to%20Store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ongo#:~:text=mongo/mongod.conf-,Environment%20Variables,-When%20you%20star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igitizedliving.com/2023/03/development/docker/initiate-your-mongodb-container-with-env-environment-variables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fastapi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tutorial.html#making-a-connection-with-mongoclient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stable/api/pymongo/errors.html#pymongo.errors.ConnectionFailure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hyperlink" Target="https://stackoverflow.com/questions/28113947/how-to-properly-use-try-except-in-python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mongo.readthedocs.io/en/4.7.3/api/pymongo/results.html#pymongo.results.InsertOneResult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ackoverflow.com/questions/26353627/how-to-convert-objectid-to-strin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stackoverflow.com/questions/16073865/search-for-a-document-by-objectid-in-mongodb-with-pymongo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ngodb.com/docs/manual/reference/write-concern/#:~:text=%7B%20w%3A%20%22majority%22%20%7D,concern%20for%20most%20MongoDB%20deployments.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roups.google.com/g/mongodb-dev/c/gufGVAVN7Ow?pli=1" TargetMode="External"/><Relationship Id="rId12" Type="http://schemas.openxmlformats.org/officeDocument/2006/relationships/hyperlink" Target="https://pymongo.readthedocs.io/en/stable/api/pymongo/read_concern.html" TargetMode="External"/><Relationship Id="rId2" Type="http://schemas.openxmlformats.org/officeDocument/2006/relationships/hyperlink" Target="https://motor.readthedocs.io/en/stable/api-asyncio/asyncio_motor_client.html#motor.motor_asyncio.AsyncIOMotorClient.get_databas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mongo.readthedocs.io/en/4.7.3/api/pymongo/write_concern.html#pymongo.write_concern.WriteConcern" TargetMode="External"/><Relationship Id="rId11" Type="http://schemas.openxmlformats.org/officeDocument/2006/relationships/image" Target="../media/image30.png"/><Relationship Id="rId5" Type="http://schemas.openxmlformats.org/officeDocument/2006/relationships/hyperlink" Target="https://pymongo.readthedocs.io/en/4.7.3/api/pymongo/read_preferences.html#module-pymongo.read_preferences" TargetMode="External"/><Relationship Id="rId10" Type="http://schemas.openxmlformats.org/officeDocument/2006/relationships/hyperlink" Target="https://www.mongodb.com/docs/manual/reference/mongodb-defaults/" TargetMode="External"/><Relationship Id="rId4" Type="http://schemas.openxmlformats.org/officeDocument/2006/relationships/hyperlink" Target="https://pymongo.readthedocs.io/en/4.7.3/api/bson/codec_options.html#bson.codec_options.CodecOptions" TargetMode="External"/><Relationship Id="rId9" Type="http://schemas.openxmlformats.org/officeDocument/2006/relationships/hyperlink" Target="https://stackoverflow.com/questions/23001156/how-to-get-ordered-dictionaries-in-pymong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ongodb.com/developer/products/mongodb/mongodb-schema-design-best-practices/#mongodb-schema-design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hyperlink" Target="https://pymongo.readthedocs.io/en/stable/api/bson/dbref.html" TargetMode="External"/><Relationship Id="rId2" Type="http://schemas.openxmlformats.org/officeDocument/2006/relationships/hyperlink" Target="https://gist.github.com/sbastn/76968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hyperlink" Target="https://www.mongodb.com/community/forums/t/how-to-deal-with-dbref-in-schema-and-dataclass-in-python/174470/4" TargetMode="Externa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hyperlink" Target="https://motor.readthedocs.io/en/stable/api-asyncio/asyncio_motor_database.html#motor.motor_asyncio.AsyncIOMotorDatabase.dereferen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ongodb.com/docs/manual/reference/operator/query/i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hyperlink" Target="https://stackoverflow.com/questions/15102532/mongo-find-through-list-of-ids" TargetMode="Externa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3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4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9.svg"/><Relationship Id="rId14" Type="http://schemas.openxmlformats.org/officeDocument/2006/relationships/slide" Target="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sql-vs-mongodb-choosing-right-database-your-business-era-emily-olds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knowledgehut.com/blog/web-development/data-relationships-in-mongodb" TargetMode="External"/><Relationship Id="rId2" Type="http://schemas.openxmlformats.org/officeDocument/2006/relationships/hyperlink" Target="https://www.youtube.com/watch?v=RGfFpQF0Np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cuLYt1ODSk4" TargetMode="External"/><Relationship Id="rId5" Type="http://schemas.openxmlformats.org/officeDocument/2006/relationships/hyperlink" Target="https://www.youtube.com/watch?v=Kk6Er0c7srU" TargetMode="External"/><Relationship Id="rId4" Type="http://schemas.openxmlformats.org/officeDocument/2006/relationships/hyperlink" Target="https://www.youtube.com/watch?v=ZS_kXvOeQ5Y" TargetMode="External"/><Relationship Id="rId9" Type="http://schemas.openxmlformats.org/officeDocument/2006/relationships/hyperlink" Target="https://planetscale.com/learn/courses/mysql-for-developers/schema/long-string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ongodb.com/company/what-is-mongodb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ws.amazon.com/nosql/document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st.github.com/anand2312/840aeb3e98c3d7dbb3db8b757c1a7ace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python/mongo" TargetMode="External"/><Relationship Id="rId11" Type="http://schemas.openxmlformats.org/officeDocument/2006/relationships/image" Target="../media/image5.png"/><Relationship Id="rId5" Type="http://schemas.openxmlformats.org/officeDocument/2006/relationships/hyperlink" Target="file:///C:\Windows\explorer.exe%20F:\ides\AZ_vStudio2017" TargetMode="External"/><Relationship Id="rId10" Type="http://schemas.openxmlformats.org/officeDocument/2006/relationships/hyperlink" Target="https://motor.readthedocs.io/en/stable/tutorial-asyncio.html#tutorial-using-motor-with-asyncio" TargetMode="External"/><Relationship Id="rId4" Type="http://schemas.openxmlformats.org/officeDocument/2006/relationships/image" Target="../media/image2.png"/><Relationship Id="rId9" Type="http://schemas.openxmlformats.org/officeDocument/2006/relationships/hyperlink" Target="file:///D:\portfolio\python\_reference\blocking.ppt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0927669/testing-motor-motorclient-conne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otor.readthedocs.io/en/stable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0757497/simplest-async-await-example-possible-in-pytho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3825"/>
            <a:ext cx="80425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mongo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F25F41-12D5-B37E-552B-57C9F0311879}"/>
              </a:ext>
            </a:extLst>
          </p:cNvPr>
          <p:cNvGrpSpPr/>
          <p:nvPr/>
        </p:nvGrpSpPr>
        <p:grpSpPr>
          <a:xfrm>
            <a:off x="10622267" y="123804"/>
            <a:ext cx="1227065" cy="283293"/>
            <a:chOff x="5611636" y="5954426"/>
            <a:chExt cx="1227066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BF864BD-9793-2F43-6EF6-B107BC1D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D2CE6320-746E-3B3A-5438-15BE43D914BB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60148C3-EA70-4209-F7EE-5DDB188A3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00" y="172119"/>
            <a:ext cx="3763244" cy="4801314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63480" tIns="0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sng" strike="noStrike" cap="none" normalizeH="0" baseline="0" noProof="1">
                <a:ln>
                  <a:noFill/>
                </a:ln>
                <a:solidFill>
                  <a:srgbClr val="0095C4"/>
                </a:solidFill>
                <a:effectLst/>
                <a:latin typeface="+mj-lt"/>
                <a:cs typeface="Courier New" panose="02070309020205020404" pitchFamily="49" charset="0"/>
                <a:hlinkClick r:id="rId2"/>
              </a:rPr>
              <a:t>AsyncIOMotorClient</a:t>
            </a:r>
            <a:r>
              <a:rPr kumimoji="0" lang="en-US" altLang="pt-PT" sz="1200" b="0" i="0" u="sng" strike="noStrike" cap="none" normalizeH="0" baseline="0" noProof="1">
                <a:ln>
                  <a:noFill/>
                </a:ln>
                <a:solidFill>
                  <a:srgbClr val="0095C4"/>
                </a:solidFill>
                <a:effectLst/>
                <a:latin typeface="+mj-lt"/>
                <a:hlinkClick r:id="rId2"/>
              </a:rPr>
              <a:t> – Connection to MongoDB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3"/>
              </a:rPr>
              <a:t>AsyncIOMotorClient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4"/>
              </a:rPr>
              <a:t>AsyncIOMotorClient.drop_database()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5"/>
              </a:rPr>
              <a:t>AsyncIOMotorClient.get_database()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6"/>
              </a:rPr>
              <a:t>AsyncIOMotorClient.get_default_database()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7"/>
              </a:rPr>
              <a:t>AsyncIOMotorClient.list_database_names()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8"/>
              </a:rPr>
              <a:t>AsyncIOMotorClient.list_databases()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9"/>
              </a:rPr>
              <a:t>AsyncIOMotorClient.server_info()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0"/>
              </a:rPr>
              <a:t>AsyncIOMotorClient.start_session()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1"/>
              </a:rPr>
              <a:t>AsyncIOMotorClient.watch()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2"/>
              </a:rPr>
              <a:t>AsyncIOMotorClient.HOST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3"/>
              </a:rPr>
              <a:t>AsyncIOMotorClient.PORT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4"/>
              </a:rPr>
              <a:t>AsyncIOMotorClient.address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5"/>
              </a:rPr>
              <a:t>AsyncIOMotorClient.arbiters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6"/>
              </a:rPr>
              <a:t>AsyncIOMotorClient.close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7"/>
              </a:rPr>
              <a:t>AsyncIOMotorClient.codec_options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8"/>
              </a:rPr>
              <a:t>AsyncIOMotorClient.is_mongos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19"/>
              </a:rPr>
              <a:t>AsyncIOMotorClient.is_primary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0"/>
              </a:rPr>
              <a:t>AsyncIOMotorClient.nodes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1"/>
              </a:rPr>
              <a:t>AsyncIOMotorClient.options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2"/>
              </a:rPr>
              <a:t>AsyncIOMotorClient.primary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3"/>
              </a:rPr>
              <a:t>AsyncIOMotorClient.read_concern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4"/>
              </a:rPr>
              <a:t>AsyncIOMotorClient.read_preference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5"/>
              </a:rPr>
              <a:t>AsyncIOMotorClient.secondaries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6"/>
              </a:rPr>
              <a:t>AsyncIOMotorClient.topology_description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pt-PT" sz="1200" b="1" i="0" u="none" strike="noStrike" cap="none" normalizeH="0" baseline="0" noProof="1">
                <a:ln>
                  <a:noFill/>
                </a:ln>
                <a:solidFill>
                  <a:srgbClr val="444444"/>
                </a:solidFill>
                <a:effectLst/>
                <a:latin typeface="+mj-lt"/>
                <a:cs typeface="Courier New" panose="02070309020205020404" pitchFamily="49" charset="0"/>
                <a:hlinkClick r:id="rId27"/>
              </a:rPr>
              <a:t>AsyncIOMotorClient.write_concern</a:t>
            </a:r>
            <a:endParaRPr kumimoji="0" lang="en-US" altLang="pt-PT" sz="1200" b="0" i="0" u="none" strike="noStrike" cap="none" normalizeH="0" baseline="0" noProof="1">
              <a:ln>
                <a:noFill/>
              </a:ln>
              <a:solidFill>
                <a:srgbClr val="444444"/>
              </a:solidFill>
              <a:effectLst/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676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3.4.1 client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3125745" y="5091681"/>
            <a:ext cx="1750623" cy="289586"/>
            <a:chOff x="5881666" y="1590687"/>
            <a:chExt cx="1750623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1551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Async IO Motor Client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83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7F7176-B5D4-F7BE-26C7-F97FCC3C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00" y="172119"/>
            <a:ext cx="3967081" cy="4154984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63480" tIns="0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pt-PT" sz="1200" b="1" u="sng" noProof="1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u="sng" noProof="1">
                <a:solidFill>
                  <a:srgbClr val="0095C4"/>
                </a:solidFill>
                <a:latin typeface="+mj-lt"/>
                <a:cs typeface="Courier New" panose="02070309020205020404" pitchFamily="49" charset="0"/>
                <a:hlinkClick r:id="rId2"/>
              </a:rPr>
              <a:t>AsyncIOMotorDatabase</a:t>
            </a:r>
            <a:endParaRPr lang="en-US" altLang="pt-PT" sz="1200" b="1" u="sng" noProof="1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"/>
              </a:rPr>
              <a:t>AsyncIOMotorDatabase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"/>
              </a:rPr>
              <a:t>AsyncIOMotorDatabase.aggregate()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5"/>
              </a:rPr>
              <a:t>AsyncIOMotorDatabase.command()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6"/>
              </a:rPr>
              <a:t>AsyncIOMotorDatabase.create_collection()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7"/>
              </a:rPr>
              <a:t>AsyncIOMotorDatabase.cursor_command()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8"/>
              </a:rPr>
              <a:t>AsyncIOMotorDatabase.dereference()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9"/>
              </a:rPr>
              <a:t>AsyncIOMotorDatabase.drop_collection()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0"/>
              </a:rPr>
              <a:t>AsyncIOMotorDatabase.get_collection()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1"/>
              </a:rPr>
              <a:t>AsyncIOMotorDatabase.list_collection_names()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2"/>
              </a:rPr>
              <a:t>AsyncIOMotorDatabase.list_collections()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3"/>
              </a:rPr>
              <a:t>AsyncIOMotorDatabase.validate_collection()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4"/>
              </a:rPr>
              <a:t>AsyncIOMotorDatabase.watch()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5"/>
              </a:rPr>
              <a:t>AsyncIOMotorDatabase.with_options()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6"/>
              </a:rPr>
              <a:t>AsyncIOMotorDatabase.client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7"/>
              </a:rPr>
              <a:t>AsyncIOMotorDatabase.codec_options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8"/>
              </a:rPr>
              <a:t>AsyncIOMotorDatabase.name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9"/>
              </a:rPr>
              <a:t>AsyncIOMotorDatabase.read_concern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0"/>
              </a:rPr>
              <a:t>AsyncIOMotorDatabase.read_preference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12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1"/>
              </a:rPr>
              <a:t>AsyncIOMotorDatabase.write_concern</a:t>
            </a:r>
            <a:endParaRPr lang="en-US" altLang="pt-PT" sz="12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pt-PT" sz="1200" b="1" u="sng" noProof="1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08824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3.4.2 database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3119994" y="4470580"/>
            <a:ext cx="1867386" cy="289586"/>
            <a:chOff x="5881666" y="1590687"/>
            <a:chExt cx="1867386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1667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noProof="1">
                  <a:hlinkClick r:id="rId3"/>
                </a:rPr>
                <a:t>AsyncIOMotorDatabase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621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103724D7-71FE-B468-6CA3-9B4ABE8D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903" y="137680"/>
            <a:ext cx="3310171" cy="5663089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63480" tIns="0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pt-PT" sz="800" b="1" u="sng" noProof="1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u="sng" noProof="1">
                <a:solidFill>
                  <a:srgbClr val="0095C4"/>
                </a:solidFill>
                <a:latin typeface="+mj-lt"/>
                <a:cs typeface="Courier New" panose="02070309020205020404" pitchFamily="49" charset="0"/>
                <a:hlinkClick r:id="rId2"/>
              </a:rPr>
              <a:t>AsyncIOMotorCollection</a:t>
            </a:r>
            <a:endParaRPr lang="en-US" altLang="pt-PT" sz="800" b="1" u="sng" noProof="1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"/>
              </a:rPr>
              <a:t>AsyncIOMotorCollection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"/>
              </a:rPr>
              <a:t>AsyncIOMotorCollection.database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5"/>
              </a:rPr>
              <a:t>AsyncIOMotorCollection.aggregate()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6"/>
              </a:rPr>
              <a:t>AsyncIOMotorCollection.aggregate_raw_batches()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7"/>
              </a:rPr>
              <a:t>AsyncIOMotorCollection.bulk_write()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8"/>
              </a:rPr>
              <a:t>AsyncIOMotorCollection.count_documents()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9"/>
              </a:rPr>
              <a:t>AsyncIOMotorCollection.create_index()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0"/>
              </a:rPr>
              <a:t>AsyncIOMotorCollection.create_indexes()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1"/>
              </a:rPr>
              <a:t>AsyncIOMotorCollection.create_search_index()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2"/>
              </a:rPr>
              <a:t>AsyncIOMotorCollection.create_search_indexes()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3"/>
              </a:rPr>
              <a:t>AsyncIOMotorCollection.delete_many()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4"/>
              </a:rPr>
              <a:t>AsyncIOMotorCollection.delete_one()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5"/>
              </a:rPr>
              <a:t>AsyncIOMotorCollection.distinct()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6"/>
              </a:rPr>
              <a:t>AsyncIOMotorCollection.drop()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7"/>
              </a:rPr>
              <a:t>AsyncIOMotorCollection.drop_index()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8"/>
              </a:rPr>
              <a:t>AsyncIOMotorCollection.drop_indexes()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9"/>
              </a:rPr>
              <a:t>AsyncIOMotorCollection.drop_search_index()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0"/>
              </a:rPr>
              <a:t>AsyncIOMotorCollection.estimated_document_count()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1"/>
              </a:rPr>
              <a:t>AsyncIOMotorCollection.find()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2"/>
              </a:rPr>
              <a:t>AsyncIOMotorCollection.find_one()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3"/>
              </a:rPr>
              <a:t>AsyncIOMotorCollection.find_one_and_delete()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4"/>
              </a:rPr>
              <a:t>AsyncIOMotorCollection.find_one_and_replace()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5"/>
              </a:rPr>
              <a:t>AsyncIOMotorCollection.find_one_and_update()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6"/>
              </a:rPr>
              <a:t>AsyncIOMotorCollection.find_raw_batches()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7"/>
              </a:rPr>
              <a:t>AsyncIOMotorCollection.index_information()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8"/>
              </a:rPr>
              <a:t>AsyncIOMotorCollection.insert_many()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9"/>
              </a:rPr>
              <a:t>AsyncIOMotorCollection.insert_one()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0"/>
              </a:rPr>
              <a:t>AsyncIOMotorCollection.list_indexes()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1"/>
              </a:rPr>
              <a:t>AsyncIOMotorCollection.list_search_indexes()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2"/>
              </a:rPr>
              <a:t>AsyncIOMotorCollection.options()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3"/>
              </a:rPr>
              <a:t>AsyncIOMotorCollection.rename()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4"/>
              </a:rPr>
              <a:t>AsyncIOMotorCollection.replace_one()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5"/>
              </a:rPr>
              <a:t>AsyncIOMotorCollection.update_many()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6"/>
              </a:rPr>
              <a:t>AsyncIOMotorCollection.update_one()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7"/>
              </a:rPr>
              <a:t>AsyncIOMotorCollection.update_search_index()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8"/>
              </a:rPr>
              <a:t>AsyncIOMotorCollection.watch()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9"/>
              </a:rPr>
              <a:t>AsyncIOMotorCollection.with_options()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0"/>
              </a:rPr>
              <a:t>AsyncIOMotorCollection.codec_options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1"/>
              </a:rPr>
              <a:t>AsyncIOMotorCollection.full_name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2"/>
              </a:rPr>
              <a:t>AsyncIOMotorCollection.name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3"/>
              </a:rPr>
              <a:t>AsyncIOMotorCollection.read_concern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4"/>
              </a:rPr>
              <a:t>AsyncIOMotorCollection.read_preference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pt-PT" sz="800" b="1" noProof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5"/>
              </a:rPr>
              <a:t>AsyncIOMotorCollection.write_concern</a:t>
            </a:r>
            <a:endParaRPr lang="en-US" altLang="pt-PT" sz="800" b="1" noProof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pt-PT" sz="800" b="1" u="sng" noProof="1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1273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3.4.3 collection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2418379" y="5870795"/>
            <a:ext cx="1910731" cy="289586"/>
            <a:chOff x="5881666" y="1590687"/>
            <a:chExt cx="1910731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17113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noProof="1">
                  <a:hlinkClick r:id="rId3"/>
                </a:rPr>
                <a:t>AsyncIOMotorCollection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65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1B3115E-7548-871C-09FE-199E0A20E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09" y="172119"/>
            <a:ext cx="2856521" cy="4062651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63480" tIns="0" rIns="317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PT" altLang="pt-PT" sz="800" b="1" u="sng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 u="sng">
                <a:solidFill>
                  <a:srgbClr val="0095C4"/>
                </a:solidFill>
                <a:latin typeface="+mj-lt"/>
                <a:cs typeface="Courier New" panose="02070309020205020404" pitchFamily="49" charset="0"/>
                <a:hlinkClick r:id="rId2"/>
              </a:rPr>
              <a:t>AsyncIOMotorCursor</a:t>
            </a:r>
            <a:endParaRPr lang="pt-PT" altLang="pt-PT" sz="800" b="1" u="sng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"/>
              </a:rPr>
              <a:t>AsyncIOMotorCursor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4"/>
              </a:rPr>
              <a:t>AsyncIOMotorCursor.add_option()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5"/>
              </a:rPr>
              <a:t>AsyncIOMotorCursor.allow_disk_use()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6"/>
              </a:rPr>
              <a:t>AsyncIOMotorCursor.clone()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7"/>
              </a:rPr>
              <a:t>AsyncIOMotorCursor.close()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8"/>
              </a:rPr>
              <a:t>AsyncIOMotorCursor.collation()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9"/>
              </a:rPr>
              <a:t>AsyncIOMotorCursor.comment()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0"/>
              </a:rPr>
              <a:t>AsyncIOMotorCursor.distinct()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1"/>
              </a:rPr>
              <a:t>AsyncIOMotorCursor.each()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2"/>
              </a:rPr>
              <a:t>AsyncIOMotorCursor.explain()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3"/>
              </a:rPr>
              <a:t>AsyncIOMotorCursor.hint()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4"/>
              </a:rPr>
              <a:t>AsyncIOMotorCursor.limit()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5"/>
              </a:rPr>
              <a:t>AsyncIOMotorCursor.max()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6"/>
              </a:rPr>
              <a:t>AsyncIOMotorCursor.max_await_time_ms()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7"/>
              </a:rPr>
              <a:t>AsyncIOMotorCursor.max_scan()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8"/>
              </a:rPr>
              <a:t>AsyncIOMotorCursor.max_time_ms()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19"/>
              </a:rPr>
              <a:t>AsyncIOMotorCursor.min()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0"/>
              </a:rPr>
              <a:t>AsyncIOMotorCursor.next()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1"/>
              </a:rPr>
              <a:t>AsyncIOMotorCursor.next_object()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2"/>
              </a:rPr>
              <a:t>AsyncIOMotorCursor.remove_option()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3"/>
              </a:rPr>
              <a:t>AsyncIOMotorCursor.rewind()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4"/>
              </a:rPr>
              <a:t>AsyncIOMotorCursor.skip()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5"/>
              </a:rPr>
              <a:t>AsyncIOMotorCursor.sort()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6"/>
              </a:rPr>
              <a:t>AsyncIOMotorCursor.to_list()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7"/>
              </a:rPr>
              <a:t>AsyncIOMotorCursor.where()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8"/>
              </a:rPr>
              <a:t>AsyncIOMotorCursor.address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29"/>
              </a:rPr>
              <a:t>AsyncIOMotorCursor.alive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0"/>
              </a:rPr>
              <a:t>AsyncIOMotorCursor.cursor_id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1"/>
              </a:rPr>
              <a:t>AsyncIOMotorCursor.fetch_next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PT" altLang="pt-PT" sz="800" b="1">
                <a:solidFill>
                  <a:srgbClr val="444444"/>
                </a:solidFill>
                <a:latin typeface="+mj-lt"/>
                <a:cs typeface="Courier New" panose="02070309020205020404" pitchFamily="49" charset="0"/>
                <a:hlinkClick r:id="rId32"/>
              </a:rPr>
              <a:t>AsyncIOMotorCursor.session</a:t>
            </a:r>
            <a:endParaRPr lang="pt-PT" altLang="pt-PT" sz="800" b="1">
              <a:solidFill>
                <a:srgbClr val="444444"/>
              </a:solidFill>
              <a:latin typeface="+mj-lt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PT" altLang="pt-PT" sz="800" b="1" u="sng">
              <a:solidFill>
                <a:srgbClr val="0095C4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1273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3.4.4 cursor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2263104" y="4339235"/>
            <a:ext cx="1693299" cy="289586"/>
            <a:chOff x="5881666" y="1590687"/>
            <a:chExt cx="1693299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14938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noProof="1">
                  <a:hlinkClick r:id="rId3"/>
                </a:rPr>
                <a:t>AsyncIOMotorCursor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915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3E0DBCF-CEE0-0215-F995-8352C1CA3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0" y="210945"/>
            <a:ext cx="7779226" cy="17648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027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databases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910D2-4F55-3C44-54FC-1F78DA3856BC}"/>
              </a:ext>
            </a:extLst>
          </p:cNvPr>
          <p:cNvGrpSpPr/>
          <p:nvPr/>
        </p:nvGrpSpPr>
        <p:grpSpPr>
          <a:xfrm>
            <a:off x="5391839" y="2083150"/>
            <a:ext cx="3543486" cy="289586"/>
            <a:chOff x="5881666" y="1590687"/>
            <a:chExt cx="3543486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BFC86339-F26D-C4CB-FBEC-8E56BF3EF3E8}"/>
                </a:ext>
              </a:extLst>
            </p:cNvPr>
            <p:cNvSpPr/>
            <p:nvPr/>
          </p:nvSpPr>
          <p:spPr>
            <a:xfrm>
              <a:off x="6081095" y="1603274"/>
              <a:ext cx="33440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How To Delete a MongoDB Database Using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3F46056F-D7A1-7466-6B4B-696D9A5CF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204E6CD5-1401-4F90-E046-94ED8FB2F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38" y="2424473"/>
            <a:ext cx="5274062" cy="28050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017E32-214D-72D6-E49F-1A8194073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5979" y="4874348"/>
            <a:ext cx="5751095" cy="10362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329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ACAAE8-C5CE-54A8-BA36-B1ABFD24E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0" y="172119"/>
            <a:ext cx="4526247" cy="364358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0600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collections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2168678" y="3920171"/>
            <a:ext cx="3497255" cy="289586"/>
            <a:chOff x="5881666" y="1590687"/>
            <a:chExt cx="3497255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32978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create database with no collections or documents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3BA3D77-9FA8-22CE-811A-B85437060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00" y="4486559"/>
            <a:ext cx="8811581" cy="11263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AB173D1-E41F-7581-4AE1-724D0855E4F7}"/>
              </a:ext>
            </a:extLst>
          </p:cNvPr>
          <p:cNvGrpSpPr/>
          <p:nvPr/>
        </p:nvGrpSpPr>
        <p:grpSpPr>
          <a:xfrm>
            <a:off x="8212542" y="5744967"/>
            <a:ext cx="1719589" cy="289586"/>
            <a:chOff x="5881666" y="1590687"/>
            <a:chExt cx="1719589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E68D036D-1E14-2DE8-2462-575E81DDE989}"/>
                </a:ext>
              </a:extLst>
            </p:cNvPr>
            <p:cNvSpPr/>
            <p:nvPr/>
          </p:nvSpPr>
          <p:spPr>
            <a:xfrm>
              <a:off x="6081095" y="1603274"/>
              <a:ext cx="15201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list collections names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4DABDBD5-446C-0F13-8029-9B3C362D0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456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EAA33CF-3E61-0F68-211C-35652733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79" y="172120"/>
            <a:ext cx="3675002" cy="31125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027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schema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5ECDA85-1272-2A55-04E5-DBE4DE38BA01}"/>
              </a:ext>
            </a:extLst>
          </p:cNvPr>
          <p:cNvGrpSpPr/>
          <p:nvPr/>
        </p:nvGrpSpPr>
        <p:grpSpPr>
          <a:xfrm>
            <a:off x="1865470" y="3388531"/>
            <a:ext cx="3093298" cy="289586"/>
            <a:chOff x="5881666" y="1590687"/>
            <a:chExt cx="309329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C3B7D572-28C9-8FCC-FBFC-C0F616EA2077}"/>
                </a:ext>
              </a:extLst>
            </p:cNvPr>
            <p:cNvSpPr/>
            <p:nvPr/>
          </p:nvSpPr>
          <p:spPr>
            <a:xfrm>
              <a:off x="6081095" y="1603274"/>
              <a:ext cx="28938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does pymongo have validation rules built in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F806D4AD-00D5-9ECF-21B2-BF9537FD3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830336" y="6067561"/>
            <a:ext cx="2980960" cy="289586"/>
            <a:chOff x="5881666" y="1590687"/>
            <a:chExt cx="2980960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27815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JSON Schema - Creating your first schema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6E74FFC-767B-BE48-A888-8F6A75A6E5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977" y="4247328"/>
            <a:ext cx="2362986" cy="172410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1E19F5F-1CBD-B62E-A27A-D4F92D58ED1C}"/>
              </a:ext>
            </a:extLst>
          </p:cNvPr>
          <p:cNvGrpSpPr/>
          <p:nvPr/>
        </p:nvGrpSpPr>
        <p:grpSpPr>
          <a:xfrm>
            <a:off x="5746686" y="1056969"/>
            <a:ext cx="1110384" cy="289586"/>
            <a:chOff x="5881666" y="1590687"/>
            <a:chExt cx="111038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281ECDA2-6FD4-5D42-6C8A-058ACBDA90D3}"/>
                </a:ext>
              </a:extLst>
            </p:cNvPr>
            <p:cNvSpPr/>
            <p:nvPr/>
          </p:nvSpPr>
          <p:spPr>
            <a:xfrm>
              <a:off x="6081095" y="1603274"/>
              <a:ext cx="9109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*** tutorial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989BD615-0156-B2FD-97F1-3C41359E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62017C9-ECD7-5B73-85E5-D7B954227F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686" y="449118"/>
            <a:ext cx="4037764" cy="4690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65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 docker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4401F2-B548-380C-ACF9-8A6CC7B0981C}"/>
              </a:ext>
            </a:extLst>
          </p:cNvPr>
          <p:cNvGrpSpPr/>
          <p:nvPr/>
        </p:nvGrpSpPr>
        <p:grpSpPr>
          <a:xfrm>
            <a:off x="2554961" y="1022784"/>
            <a:ext cx="1894124" cy="289586"/>
            <a:chOff x="5881666" y="1590687"/>
            <a:chExt cx="189412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7CBFD54D-AB4B-5BAE-E175-D0A5A4403D1C}"/>
                </a:ext>
              </a:extLst>
            </p:cNvPr>
            <p:cNvSpPr/>
            <p:nvPr/>
          </p:nvSpPr>
          <p:spPr>
            <a:xfrm>
              <a:off x="6081095" y="1603274"/>
              <a:ext cx="1694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DOCKER: mongo - MAIN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36B5C72-7612-5E14-9959-0C8E45D8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96CBD8A-236A-A8A5-AF4A-04F6698B2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618" y="172119"/>
            <a:ext cx="3263539" cy="7179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4020087-474B-43EF-A965-71F2200C3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58" y="1518304"/>
            <a:ext cx="3493376" cy="7996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8" name="Arrow: Right 5">
            <a:extLst>
              <a:ext uri="{FF2B5EF4-FFF2-40B4-BE49-F238E27FC236}">
                <a16:creationId xmlns:a16="http://schemas.microsoft.com/office/drawing/2014/main" id="{B5BF7C1D-3526-84F0-4FCB-8BF5232E5FC4}"/>
              </a:ext>
            </a:extLst>
          </p:cNvPr>
          <p:cNvSpPr/>
          <p:nvPr/>
        </p:nvSpPr>
        <p:spPr>
          <a:xfrm>
            <a:off x="277189" y="1485043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18FA1EC-E91B-F8E1-3D1E-16BD7324F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758" y="2603626"/>
            <a:ext cx="3395860" cy="11983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24997CD1-22D7-74E3-79D7-DEBE0A86A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758" y="4046620"/>
            <a:ext cx="2791842" cy="26085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7977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9E0E72-2EA8-DACF-9EEA-0843D5DB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61" y="240298"/>
            <a:ext cx="3836550" cy="15262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data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842473-51A7-976E-AAAB-B366D934D2F7}"/>
              </a:ext>
            </a:extLst>
          </p:cNvPr>
          <p:cNvGrpSpPr/>
          <p:nvPr/>
        </p:nvGrpSpPr>
        <p:grpSpPr>
          <a:xfrm>
            <a:off x="2886336" y="1974676"/>
            <a:ext cx="2104118" cy="289586"/>
            <a:chOff x="5881666" y="1590687"/>
            <a:chExt cx="2104118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BF936664-0324-95AB-69A9-0545ABEDDF7E}"/>
                </a:ext>
              </a:extLst>
            </p:cNvPr>
            <p:cNvSpPr/>
            <p:nvPr/>
          </p:nvSpPr>
          <p:spPr>
            <a:xfrm>
              <a:off x="6081095" y="1603274"/>
              <a:ext cx="19046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DOCKER: mongo - CAVEATS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05178BF0-3E69-03A7-FEE4-7826EAD0F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8075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FBC053-FAB5-BB9A-1CC2-7FA751C7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1" y="208985"/>
            <a:ext cx="6916634" cy="27515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environment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4D6DDA-4383-9598-DB1C-8B5FF6149C72}"/>
              </a:ext>
            </a:extLst>
          </p:cNvPr>
          <p:cNvGrpSpPr/>
          <p:nvPr/>
        </p:nvGrpSpPr>
        <p:grpSpPr>
          <a:xfrm>
            <a:off x="6139735" y="3091172"/>
            <a:ext cx="1796341" cy="289586"/>
            <a:chOff x="5881666" y="1590687"/>
            <a:chExt cx="1796341" cy="289586"/>
          </a:xfrm>
        </p:grpSpPr>
        <p:sp>
          <p:nvSpPr>
            <p:cNvPr id="46" name="Retângulo 5">
              <a:extLst>
                <a:ext uri="{FF2B5EF4-FFF2-40B4-BE49-F238E27FC236}">
                  <a16:creationId xmlns:a16="http://schemas.microsoft.com/office/drawing/2014/main" id="{CD1D3A99-C901-8F82-1A68-9F6B35616766}"/>
                </a:ext>
              </a:extLst>
            </p:cNvPr>
            <p:cNvSpPr/>
            <p:nvPr/>
          </p:nvSpPr>
          <p:spPr>
            <a:xfrm>
              <a:off x="6081095" y="1603274"/>
              <a:ext cx="15969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DOCKER: mongo - 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820AB331-F0D7-D5C0-64B6-1052AD9A8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E3A4488-9D3D-892E-AFDE-0AF8EC40F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075" y="3720662"/>
            <a:ext cx="5037471" cy="6347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0538CD6-7EDC-AC68-2A10-E0EB4ED41D25}"/>
              </a:ext>
            </a:extLst>
          </p:cNvPr>
          <p:cNvGrpSpPr/>
          <p:nvPr/>
        </p:nvGrpSpPr>
        <p:grpSpPr>
          <a:xfrm>
            <a:off x="4058059" y="4472723"/>
            <a:ext cx="2081676" cy="289586"/>
            <a:chOff x="5881666" y="1590687"/>
            <a:chExt cx="2081676" cy="289586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B1095667-DEF5-53C6-950A-0C70327789B8}"/>
                </a:ext>
              </a:extLst>
            </p:cNvPr>
            <p:cNvSpPr/>
            <p:nvPr/>
          </p:nvSpPr>
          <p:spPr>
            <a:xfrm>
              <a:off x="6081095" y="1603274"/>
              <a:ext cx="18822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DOCKER: mongo 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8B3FB648-D799-6579-4091-F0E813299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392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B59219-9948-95F8-440F-29012D7499C6}"/>
              </a:ext>
            </a:extLst>
          </p:cNvPr>
          <p:cNvGrpSpPr/>
          <p:nvPr/>
        </p:nvGrpSpPr>
        <p:grpSpPr>
          <a:xfrm>
            <a:off x="202213" y="176472"/>
            <a:ext cx="1137297" cy="283293"/>
            <a:chOff x="5611636" y="5954426"/>
            <a:chExt cx="1137298" cy="283293"/>
          </a:xfrm>
        </p:grpSpPr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C22D7A58-A96A-A742-AD95-B4E857775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7" name="Retângulo 5">
              <a:extLst>
                <a:ext uri="{FF2B5EF4-FFF2-40B4-BE49-F238E27FC236}">
                  <a16:creationId xmlns:a16="http://schemas.microsoft.com/office/drawing/2014/main" id="{EDBD8E08-417D-D11F-096F-4F44EFCE0A8F}"/>
                </a:ext>
              </a:extLst>
            </p:cNvPr>
            <p:cNvSpPr/>
            <p:nvPr/>
          </p:nvSpPr>
          <p:spPr>
            <a:xfrm>
              <a:off x="6107411" y="5954426"/>
              <a:ext cx="6415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fast api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89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91570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pymongo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589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6A0EF9-54FF-CE3C-8FA7-D9812EC68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0" y="221027"/>
            <a:ext cx="6020639" cy="31675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0600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7.1 connection 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4243294" y="3541904"/>
            <a:ext cx="2904208" cy="289586"/>
            <a:chOff x="5881666" y="1590687"/>
            <a:chExt cx="2904208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27047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Tutorial - pymongo 4.8.0 documentation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02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391454-B696-482D-BFB9-57C62EA9A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0" y="172119"/>
            <a:ext cx="5679102" cy="18551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0600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7.2 errors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4295430" y="2131757"/>
            <a:ext cx="2515128" cy="289586"/>
            <a:chOff x="5881666" y="1590687"/>
            <a:chExt cx="2515128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23156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exceptions raised by the pymongo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00D4C-079A-2697-7ECA-B46EAB414BA2}"/>
              </a:ext>
            </a:extLst>
          </p:cNvPr>
          <p:cNvGrpSpPr/>
          <p:nvPr/>
        </p:nvGrpSpPr>
        <p:grpSpPr>
          <a:xfrm>
            <a:off x="2578234" y="3906775"/>
            <a:ext cx="3336442" cy="289586"/>
            <a:chOff x="5881666" y="1590687"/>
            <a:chExt cx="3336442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C4DC47F5-9D5F-1F19-E7FB-57137532F9EC}"/>
                </a:ext>
              </a:extLst>
            </p:cNvPr>
            <p:cNvSpPr/>
            <p:nvPr/>
          </p:nvSpPr>
          <p:spPr>
            <a:xfrm>
              <a:off x="6081095" y="1603274"/>
              <a:ext cx="31370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how to properly use try/except with pymongo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C588560-5781-C65D-60E2-C74839DA9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F5F94AA-3FF4-E391-8931-B1F4296F2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300" y="2556263"/>
            <a:ext cx="4807390" cy="12155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Arrow: Right 5">
            <a:extLst>
              <a:ext uri="{FF2B5EF4-FFF2-40B4-BE49-F238E27FC236}">
                <a16:creationId xmlns:a16="http://schemas.microsoft.com/office/drawing/2014/main" id="{A9936349-8319-F673-3F8C-09BA8119F7E3}"/>
              </a:ext>
            </a:extLst>
          </p:cNvPr>
          <p:cNvSpPr/>
          <p:nvPr/>
        </p:nvSpPr>
        <p:spPr>
          <a:xfrm>
            <a:off x="366854" y="2564552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533257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2C97B3-70FD-162A-1AE2-2A14C833A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0" y="199114"/>
            <a:ext cx="4869058" cy="33324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0600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7.3 return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400D4C-079A-2697-7ECA-B46EAB414BA2}"/>
              </a:ext>
            </a:extLst>
          </p:cNvPr>
          <p:cNvGrpSpPr/>
          <p:nvPr/>
        </p:nvGrpSpPr>
        <p:grpSpPr>
          <a:xfrm>
            <a:off x="1680032" y="3663054"/>
            <a:ext cx="4446425" cy="289586"/>
            <a:chOff x="5881666" y="1590687"/>
            <a:chExt cx="444642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C4DC47F5-9D5F-1F19-E7FB-57137532F9EC}"/>
                </a:ext>
              </a:extLst>
            </p:cNvPr>
            <p:cNvSpPr/>
            <p:nvPr/>
          </p:nvSpPr>
          <p:spPr>
            <a:xfrm>
              <a:off x="6081095" y="1603274"/>
              <a:ext cx="4246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results – Result class definitions – Pymongo 4.7.3 documentation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C588560-5781-C65D-60E2-C74839DA9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39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B9793CD-8B5C-93D9-5BBE-31A67AA5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599" y="1404291"/>
            <a:ext cx="5535183" cy="180282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5904A-0736-EC91-96AB-F1E28EDD6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43" y="172119"/>
            <a:ext cx="5902452" cy="6508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06003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object ID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3650270" y="974253"/>
            <a:ext cx="3403511" cy="289586"/>
            <a:chOff x="5881666" y="1590687"/>
            <a:chExt cx="3403511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32040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Search for a document by Object Id in mongo db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E50578-1709-124F-31E6-702C86270954}"/>
              </a:ext>
            </a:extLst>
          </p:cNvPr>
          <p:cNvGrpSpPr/>
          <p:nvPr/>
        </p:nvGrpSpPr>
        <p:grpSpPr>
          <a:xfrm>
            <a:off x="4596503" y="3347565"/>
            <a:ext cx="1988188" cy="289586"/>
            <a:chOff x="5881666" y="1590687"/>
            <a:chExt cx="1988188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020EC0F7-A162-C707-4439-DA5A95CDBAB9}"/>
                </a:ext>
              </a:extLst>
            </p:cNvPr>
            <p:cNvSpPr/>
            <p:nvPr/>
          </p:nvSpPr>
          <p:spPr>
            <a:xfrm>
              <a:off x="6081095" y="1603274"/>
              <a:ext cx="17887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convert object id to string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E78B0293-7938-EBDA-85BA-5FF9336B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61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1573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configuration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248908" y="176472"/>
            <a:ext cx="1185020" cy="289586"/>
            <a:chOff x="5881666" y="1590687"/>
            <a:chExt cx="1185020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9855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get database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FB4C67-0A48-19AE-44BC-F3163A1A846E}"/>
              </a:ext>
            </a:extLst>
          </p:cNvPr>
          <p:cNvGrpSpPr/>
          <p:nvPr/>
        </p:nvGrpSpPr>
        <p:grpSpPr>
          <a:xfrm>
            <a:off x="634988" y="546950"/>
            <a:ext cx="1258950" cy="289586"/>
            <a:chOff x="5881666" y="1590687"/>
            <a:chExt cx="1258950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F8F7974-FD55-D0AB-4D51-19846DB71ABF}"/>
                </a:ext>
              </a:extLst>
            </p:cNvPr>
            <p:cNvSpPr/>
            <p:nvPr/>
          </p:nvSpPr>
          <p:spPr>
            <a:xfrm>
              <a:off x="6081095" y="1603274"/>
              <a:ext cx="10595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codec options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0E4FED8D-B2F9-7DDF-B936-4C634E466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F81DB-69FC-CD1E-C444-B2F52605B220}"/>
              </a:ext>
            </a:extLst>
          </p:cNvPr>
          <p:cNvGrpSpPr/>
          <p:nvPr/>
        </p:nvGrpSpPr>
        <p:grpSpPr>
          <a:xfrm>
            <a:off x="634988" y="1199482"/>
            <a:ext cx="1438743" cy="289586"/>
            <a:chOff x="5881666" y="1590687"/>
            <a:chExt cx="1438743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8061A611-4D44-293F-5627-A5DA0A4C25E6}"/>
                </a:ext>
              </a:extLst>
            </p:cNvPr>
            <p:cNvSpPr/>
            <p:nvPr/>
          </p:nvSpPr>
          <p:spPr>
            <a:xfrm>
              <a:off x="6081095" y="1603274"/>
              <a:ext cx="12393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read preferences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20964F-74C4-06F8-CD1E-B94EDC33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69083-696A-F06A-3547-FBD98C2DB0F3}"/>
              </a:ext>
            </a:extLst>
          </p:cNvPr>
          <p:cNvGrpSpPr/>
          <p:nvPr/>
        </p:nvGrpSpPr>
        <p:grpSpPr>
          <a:xfrm>
            <a:off x="627496" y="1570202"/>
            <a:ext cx="1246767" cy="289586"/>
            <a:chOff x="5881666" y="1590687"/>
            <a:chExt cx="1246767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3C9010C2-B44C-FBD1-4A8F-901B4540A194}"/>
                </a:ext>
              </a:extLst>
            </p:cNvPr>
            <p:cNvSpPr/>
            <p:nvPr/>
          </p:nvSpPr>
          <p:spPr>
            <a:xfrm>
              <a:off x="6081095" y="1603274"/>
              <a:ext cx="10473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write concern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D9EF649C-C7ED-DC1C-EC3C-C855ABB43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AD16D7-6303-DC7E-63DA-6F935B98C675}"/>
              </a:ext>
            </a:extLst>
          </p:cNvPr>
          <p:cNvGrpSpPr/>
          <p:nvPr/>
        </p:nvGrpSpPr>
        <p:grpSpPr>
          <a:xfrm>
            <a:off x="904496" y="1928094"/>
            <a:ext cx="912829" cy="289586"/>
            <a:chOff x="5881666" y="1590687"/>
            <a:chExt cx="912829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CB548049-5630-A329-AF0D-48EB0D6D7394}"/>
                </a:ext>
              </a:extLst>
            </p:cNvPr>
            <p:cNvSpPr/>
            <p:nvPr/>
          </p:nvSpPr>
          <p:spPr>
            <a:xfrm>
              <a:off x="6081095" y="1603274"/>
              <a:ext cx="7134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example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A5A39C5C-AD7D-61A7-02BF-0937086A4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D87B8-8775-0375-A472-3EE9359B3742}"/>
              </a:ext>
            </a:extLst>
          </p:cNvPr>
          <p:cNvGrpSpPr/>
          <p:nvPr/>
        </p:nvGrpSpPr>
        <p:grpSpPr>
          <a:xfrm>
            <a:off x="909844" y="2230267"/>
            <a:ext cx="823767" cy="289586"/>
            <a:chOff x="5881666" y="1590687"/>
            <a:chExt cx="823767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8A0E588B-E93C-172E-6F63-16E93B28C5BC}"/>
                </a:ext>
              </a:extLst>
            </p:cNvPr>
            <p:cNvSpPr/>
            <p:nvPr/>
          </p:nvSpPr>
          <p:spPr>
            <a:xfrm>
              <a:off x="6081095" y="1603274"/>
              <a:ext cx="6243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8"/>
                </a:rPr>
                <a:t>default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2B8D1FB3-1873-E343-B41A-39CF5BB77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3D5390-6583-171A-B172-3ABBD9C53708}"/>
              </a:ext>
            </a:extLst>
          </p:cNvPr>
          <p:cNvGrpSpPr/>
          <p:nvPr/>
        </p:nvGrpSpPr>
        <p:grpSpPr>
          <a:xfrm>
            <a:off x="885504" y="863036"/>
            <a:ext cx="2452418" cy="289586"/>
            <a:chOff x="5881666" y="1590687"/>
            <a:chExt cx="2452418" cy="289586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B59F302D-27C2-AAE8-49E9-A0C521558DE9}"/>
                </a:ext>
              </a:extLst>
            </p:cNvPr>
            <p:cNvSpPr/>
            <p:nvPr/>
          </p:nvSpPr>
          <p:spPr>
            <a:xfrm>
              <a:off x="6081095" y="1603274"/>
              <a:ext cx="22529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9"/>
                </a:rPr>
                <a:t>ordered-dictionaries-in-pymongo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999D1423-B1EF-62CF-F4AE-4DF5DE2B8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8F6A06-E104-276F-0D62-A43A3E7762D8}"/>
              </a:ext>
            </a:extLst>
          </p:cNvPr>
          <p:cNvGrpSpPr/>
          <p:nvPr/>
        </p:nvGrpSpPr>
        <p:grpSpPr>
          <a:xfrm>
            <a:off x="578684" y="3093133"/>
            <a:ext cx="3481289" cy="289586"/>
            <a:chOff x="5881666" y="1590687"/>
            <a:chExt cx="3481289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E489055A-DD5E-E6BB-7D6A-F6F1BD7A5980}"/>
                </a:ext>
              </a:extLst>
            </p:cNvPr>
            <p:cNvSpPr/>
            <p:nvPr/>
          </p:nvSpPr>
          <p:spPr>
            <a:xfrm>
              <a:off x="6081095" y="1603274"/>
              <a:ext cx="32818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0"/>
                </a:rPr>
                <a:t>Default MongoDB Read Concerns/Write Concerns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4BEA1EEB-B52F-6165-27A5-D759F7B65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B003794C-2F3D-4301-633D-9358187CEC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496" y="3832574"/>
            <a:ext cx="4766032" cy="23752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5DF04CA-35F4-F26F-E385-FD26C1443612}"/>
              </a:ext>
            </a:extLst>
          </p:cNvPr>
          <p:cNvGrpSpPr/>
          <p:nvPr/>
        </p:nvGrpSpPr>
        <p:grpSpPr>
          <a:xfrm>
            <a:off x="584714" y="2538775"/>
            <a:ext cx="1246767" cy="289586"/>
            <a:chOff x="5881666" y="1590687"/>
            <a:chExt cx="1246767" cy="289586"/>
          </a:xfrm>
        </p:grpSpPr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F6469969-69A1-E4EF-9363-B67E0045B252}"/>
                </a:ext>
              </a:extLst>
            </p:cNvPr>
            <p:cNvSpPr/>
            <p:nvPr/>
          </p:nvSpPr>
          <p:spPr>
            <a:xfrm>
              <a:off x="6081095" y="1603274"/>
              <a:ext cx="10473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2"/>
                </a:rPr>
                <a:t>read  concern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0B72B476-ACC3-B7DC-11C9-A6F6B89F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2494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19686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A. best practices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248908" y="176472"/>
            <a:ext cx="2890102" cy="289586"/>
            <a:chOff x="5881666" y="1590687"/>
            <a:chExt cx="2890102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269067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MongoDB Schema Design Best Practices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671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B7DDA05-4441-618B-EA66-3A3411BA42BD}"/>
              </a:ext>
            </a:extLst>
          </p:cNvPr>
          <p:cNvSpPr/>
          <p:nvPr/>
        </p:nvSpPr>
        <p:spPr>
          <a:xfrm>
            <a:off x="5313834" y="136003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70512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B. db ref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248908" y="176472"/>
            <a:ext cx="1534603" cy="289586"/>
            <a:chOff x="5881666" y="1590687"/>
            <a:chExt cx="1534603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13351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pymongo example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67824ED-11EF-0C42-F98B-DEAA71525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23" y="532183"/>
            <a:ext cx="4071360" cy="25615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CD4926-E0F8-BF5E-8946-0940EE4816F9}"/>
              </a:ext>
            </a:extLst>
          </p:cNvPr>
          <p:cNvGrpSpPr/>
          <p:nvPr/>
        </p:nvGrpSpPr>
        <p:grpSpPr>
          <a:xfrm>
            <a:off x="248908" y="3388531"/>
            <a:ext cx="680586" cy="289586"/>
            <a:chOff x="5881666" y="1590687"/>
            <a:chExt cx="680586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230AC7E5-2509-23B0-D1BD-B782809227E5}"/>
                </a:ext>
              </a:extLst>
            </p:cNvPr>
            <p:cNvSpPr/>
            <p:nvPr/>
          </p:nvSpPr>
          <p:spPr>
            <a:xfrm>
              <a:off x="6081095" y="1603274"/>
              <a:ext cx="4811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filter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1EA96AF4-207B-8B93-611F-6EC335C7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1D0CC16-F77D-FA33-E2AE-0B134C89A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28" y="3764280"/>
            <a:ext cx="3369539" cy="25615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09AF63-8371-F078-1AC1-D7300DD8D859}"/>
              </a:ext>
            </a:extLst>
          </p:cNvPr>
          <p:cNvGrpSpPr/>
          <p:nvPr/>
        </p:nvGrpSpPr>
        <p:grpSpPr>
          <a:xfrm>
            <a:off x="5486988" y="242597"/>
            <a:ext cx="752594" cy="289586"/>
            <a:chOff x="5881666" y="1590687"/>
            <a:chExt cx="752594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4DCC57E2-3905-CE76-2C97-B39BDC032C9F}"/>
                </a:ext>
              </a:extLst>
            </p:cNvPr>
            <p:cNvSpPr/>
            <p:nvPr/>
          </p:nvSpPr>
          <p:spPr>
            <a:xfrm>
              <a:off x="6081095" y="1603274"/>
              <a:ext cx="5531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db ref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6E84E161-F02C-F1AE-71F5-DC4D660B4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15842496-349B-8A06-A862-AAC6773AC2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3007" y="665480"/>
            <a:ext cx="4023101" cy="32969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7E84C02-3A6C-1F36-4BBD-BAEC06A592B5}"/>
              </a:ext>
            </a:extLst>
          </p:cNvPr>
          <p:cNvGrpSpPr/>
          <p:nvPr/>
        </p:nvGrpSpPr>
        <p:grpSpPr>
          <a:xfrm>
            <a:off x="5469936" y="4082144"/>
            <a:ext cx="1137827" cy="289586"/>
            <a:chOff x="5881666" y="1590687"/>
            <a:chExt cx="1137827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C12B7E69-8196-EDDF-F5C6-2CDF92D3F45D}"/>
                </a:ext>
              </a:extLst>
            </p:cNvPr>
            <p:cNvSpPr/>
            <p:nvPr/>
          </p:nvSpPr>
          <p:spPr>
            <a:xfrm>
              <a:off x="6081095" y="1603274"/>
              <a:ext cx="93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9"/>
                </a:rPr>
                <a:t>dereference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ACE67E37-34D8-2083-3E68-F8A45D53C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0C544F6-6C3D-ABC4-3F57-02CFAC8550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76865" y="4546547"/>
            <a:ext cx="5252884" cy="3496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347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4523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C. 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7339F7-27A6-EFED-12F7-8B54858AFF95}"/>
              </a:ext>
            </a:extLst>
          </p:cNvPr>
          <p:cNvGrpSpPr/>
          <p:nvPr/>
        </p:nvGrpSpPr>
        <p:grpSpPr>
          <a:xfrm>
            <a:off x="248908" y="176472"/>
            <a:ext cx="2128740" cy="289586"/>
            <a:chOff x="5881666" y="1590687"/>
            <a:chExt cx="2128740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148634E-5082-8FDF-B7A8-7047C4CDCE6C}"/>
                </a:ext>
              </a:extLst>
            </p:cNvPr>
            <p:cNvSpPr/>
            <p:nvPr/>
          </p:nvSpPr>
          <p:spPr>
            <a:xfrm>
              <a:off x="6081095" y="1603274"/>
              <a:ext cx="1929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>
                  <a:hlinkClick r:id="rId2"/>
                </a:rPr>
                <a:t>$in - </a:t>
              </a:r>
              <a:r>
                <a:rPr lang="pt-PT" sz="1200" dirty="0" err="1">
                  <a:hlinkClick r:id="rId2"/>
                </a:rPr>
                <a:t>MongoDB</a:t>
              </a:r>
              <a:r>
                <a:rPr lang="pt-PT" sz="1200" dirty="0">
                  <a:hlinkClick r:id="rId2"/>
                </a:rPr>
                <a:t> Manual v7.0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BA64296C-E143-AF3A-2C8D-3A8DAE64C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DBA6276-32BD-FC30-C666-4330BA700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89" y="584201"/>
            <a:ext cx="5890091" cy="18334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8D619AA-3E0C-B2C5-A12D-E28AE9A2F363}"/>
              </a:ext>
            </a:extLst>
          </p:cNvPr>
          <p:cNvGrpSpPr/>
          <p:nvPr/>
        </p:nvGrpSpPr>
        <p:grpSpPr>
          <a:xfrm>
            <a:off x="261736" y="2607591"/>
            <a:ext cx="2266020" cy="289586"/>
            <a:chOff x="5881666" y="1590687"/>
            <a:chExt cx="2266020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9F054DD7-71A5-4D48-23C2-EDA97D591B59}"/>
                </a:ext>
              </a:extLst>
            </p:cNvPr>
            <p:cNvSpPr/>
            <p:nvPr/>
          </p:nvSpPr>
          <p:spPr>
            <a:xfrm>
              <a:off x="6081095" y="1603274"/>
              <a:ext cx="20665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Mongo, find through list of ids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71D1A87A-82E0-3589-EC8D-6FBBCFCCB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D153CD2-AB9A-F8C3-4D8B-A2434181D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83" y="3015207"/>
            <a:ext cx="6222297" cy="10005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7233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D2392D-1EBE-5B76-38FB-63201B0A6998}"/>
              </a:ext>
            </a:extLst>
          </p:cNvPr>
          <p:cNvGrpSpPr/>
          <p:nvPr/>
        </p:nvGrpSpPr>
        <p:grpSpPr>
          <a:xfrm>
            <a:off x="266386" y="2675162"/>
            <a:ext cx="1736325" cy="289586"/>
            <a:chOff x="5881666" y="1590687"/>
            <a:chExt cx="173632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DF12C014-6E6D-31D9-8661-2B5B8738EE61}"/>
                </a:ext>
              </a:extLst>
            </p:cNvPr>
            <p:cNvSpPr/>
            <p:nvPr/>
          </p:nvSpPr>
          <p:spPr>
            <a:xfrm>
              <a:off x="6081095" y="1603274"/>
              <a:ext cx="15368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>
                  <a:hlinkClick r:id="rId2"/>
                </a:rPr>
                <a:t>vídeo: SQL vs. No SQL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104C46E-D1FB-525E-E1F5-549EB8A8A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96B83D-4BA1-983F-E606-F72C0A3B27B8}"/>
              </a:ext>
            </a:extLst>
          </p:cNvPr>
          <p:cNvGrpSpPr/>
          <p:nvPr/>
        </p:nvGrpSpPr>
        <p:grpSpPr>
          <a:xfrm>
            <a:off x="301364" y="2992628"/>
            <a:ext cx="2002423" cy="289586"/>
            <a:chOff x="5881666" y="1590687"/>
            <a:chExt cx="2002423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629C3B7-3483-0D70-0280-3A6AB5B81BEF}"/>
                </a:ext>
              </a:extLst>
            </p:cNvPr>
            <p:cNvSpPr/>
            <p:nvPr/>
          </p:nvSpPr>
          <p:spPr>
            <a:xfrm>
              <a:off x="6081095" y="1603274"/>
              <a:ext cx="1802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>
                  <a:hlinkClick r:id="rId4"/>
                </a:rPr>
                <a:t>*** vídeo: SQL vs. No SQL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60F18024-D669-F92D-51C0-1570AA2E0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E916FA-2F99-7CF7-2D08-F233771C354B}"/>
              </a:ext>
            </a:extLst>
          </p:cNvPr>
          <p:cNvGrpSpPr/>
          <p:nvPr/>
        </p:nvGrpSpPr>
        <p:grpSpPr>
          <a:xfrm>
            <a:off x="5863964" y="1266290"/>
            <a:ext cx="1137378" cy="289586"/>
            <a:chOff x="5881666" y="1590687"/>
            <a:chExt cx="1137378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F8326216-4A21-5339-458A-A891CC52187B}"/>
                </a:ext>
              </a:extLst>
            </p:cNvPr>
            <p:cNvSpPr/>
            <p:nvPr/>
          </p:nvSpPr>
          <p:spPr>
            <a:xfrm>
              <a:off x="6081095" y="1603274"/>
              <a:ext cx="937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 err="1">
                  <a:hlinkClick r:id="rId5"/>
                </a:rPr>
                <a:t>Aggregation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14E25303-17B7-F470-4AF4-B1371B8A3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8B7CC20-E02C-251A-B480-5D8E7542D436}"/>
              </a:ext>
            </a:extLst>
          </p:cNvPr>
          <p:cNvGrpSpPr/>
          <p:nvPr/>
        </p:nvGrpSpPr>
        <p:grpSpPr>
          <a:xfrm>
            <a:off x="5863964" y="1863599"/>
            <a:ext cx="3325156" cy="289586"/>
            <a:chOff x="5881666" y="1590687"/>
            <a:chExt cx="3325156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FD97FA75-489C-0A9D-C698-916B9D664C5D}"/>
                </a:ext>
              </a:extLst>
            </p:cNvPr>
            <p:cNvSpPr/>
            <p:nvPr/>
          </p:nvSpPr>
          <p:spPr>
            <a:xfrm>
              <a:off x="6081095" y="1603274"/>
              <a:ext cx="31257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MongoDB "Joins" &amp; $lookup (explained simply)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FB24B0BF-65E5-F3F4-A23B-CB98D2B2B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BDD27E-78FA-0DE3-C77F-09F3E620E059}"/>
              </a:ext>
            </a:extLst>
          </p:cNvPr>
          <p:cNvGrpSpPr/>
          <p:nvPr/>
        </p:nvGrpSpPr>
        <p:grpSpPr>
          <a:xfrm>
            <a:off x="5863964" y="2153185"/>
            <a:ext cx="4167759" cy="289586"/>
            <a:chOff x="5881666" y="1590687"/>
            <a:chExt cx="4167759" cy="289586"/>
          </a:xfrm>
        </p:grpSpPr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6A7D9C83-82CC-B344-C240-5F315B755F06}"/>
                </a:ext>
              </a:extLst>
            </p:cNvPr>
            <p:cNvSpPr/>
            <p:nvPr/>
          </p:nvSpPr>
          <p:spPr>
            <a:xfrm>
              <a:off x="6081095" y="1603274"/>
              <a:ext cx="39683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MongoDB Relationships: A Quick Guide (knowledgehut.com)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94484050-4A3F-B1E1-A72E-9B738995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D0DE65-F94F-81BC-04B6-4C57E8149E9A}"/>
              </a:ext>
            </a:extLst>
          </p:cNvPr>
          <p:cNvGrpSpPr/>
          <p:nvPr/>
        </p:nvGrpSpPr>
        <p:grpSpPr>
          <a:xfrm>
            <a:off x="294472" y="3251969"/>
            <a:ext cx="5425411" cy="289586"/>
            <a:chOff x="5881666" y="1590687"/>
            <a:chExt cx="5425411" cy="289586"/>
          </a:xfrm>
        </p:grpSpPr>
        <p:sp>
          <p:nvSpPr>
            <p:cNvPr id="41" name="Retângulo 5">
              <a:extLst>
                <a:ext uri="{FF2B5EF4-FFF2-40B4-BE49-F238E27FC236}">
                  <a16:creationId xmlns:a16="http://schemas.microsoft.com/office/drawing/2014/main" id="{5B41D6B5-9540-9072-7675-2BF4F5CD17D1}"/>
                </a:ext>
              </a:extLst>
            </p:cNvPr>
            <p:cNvSpPr/>
            <p:nvPr/>
          </p:nvSpPr>
          <p:spPr>
            <a:xfrm>
              <a:off x="6081095" y="1603274"/>
              <a:ext cx="52259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>
                  <a:hlinkClick r:id="rId8"/>
                </a:rPr>
                <a:t>***** sql-vs-mongodb-choosing-right-database-your-business-era-emily-oldson/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7317063D-CBF6-95BD-BEFA-09DB66D4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7116272-4AB7-4EFC-EF4E-17896BA00217}"/>
              </a:ext>
            </a:extLst>
          </p:cNvPr>
          <p:cNvGrpSpPr/>
          <p:nvPr/>
        </p:nvGrpSpPr>
        <p:grpSpPr>
          <a:xfrm>
            <a:off x="568330" y="3564918"/>
            <a:ext cx="3655119" cy="289586"/>
            <a:chOff x="5881666" y="1590687"/>
            <a:chExt cx="3655119" cy="289586"/>
          </a:xfrm>
        </p:grpSpPr>
        <p:sp>
          <p:nvSpPr>
            <p:cNvPr id="50" name="Retângulo 5">
              <a:extLst>
                <a:ext uri="{FF2B5EF4-FFF2-40B4-BE49-F238E27FC236}">
                  <a16:creationId xmlns:a16="http://schemas.microsoft.com/office/drawing/2014/main" id="{84EB50F6-B719-9BBC-4E1F-B8722E0DE31B}"/>
                </a:ext>
              </a:extLst>
            </p:cNvPr>
            <p:cNvSpPr/>
            <p:nvPr/>
          </p:nvSpPr>
          <p:spPr>
            <a:xfrm>
              <a:off x="6081095" y="1603274"/>
              <a:ext cx="34556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9"/>
                </a:rPr>
                <a:t>Long strings — MySQL for Developers — </a:t>
              </a:r>
              <a:r>
                <a:rPr lang="en-US" sz="1200" dirty="0" err="1">
                  <a:hlinkClick r:id="rId9"/>
                </a:rPr>
                <a:t>PlanetScale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6DF011EA-1636-76CA-7D23-405C9967E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78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94371-5982-9733-32D2-1C4715EB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CF79-971F-A46D-640F-4885B3F14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58532"/>
            <a:ext cx="7846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F0D3C-38E1-BBB8-1678-B9ECF8C5BE1F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6D2E74A0-FAF8-21C0-6583-260F5B75176D}"/>
              </a:ext>
            </a:extLst>
          </p:cNvPr>
          <p:cNvSpPr/>
          <p:nvPr/>
        </p:nvSpPr>
        <p:spPr>
          <a:xfrm>
            <a:off x="1546306" y="176348"/>
            <a:ext cx="1435256" cy="626701"/>
          </a:xfrm>
          <a:prstGeom prst="wedgeRectCallout">
            <a:avLst>
              <a:gd name="adj1" fmla="val -52715"/>
              <a:gd name="adj2" fmla="val -1477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a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document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database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907F15F-B2BA-B733-B8A8-AA78CE8FBFEA}"/>
              </a:ext>
            </a:extLst>
          </p:cNvPr>
          <p:cNvSpPr/>
          <p:nvPr/>
        </p:nvSpPr>
        <p:spPr>
          <a:xfrm>
            <a:off x="3050253" y="176348"/>
            <a:ext cx="1032902" cy="626701"/>
          </a:xfrm>
          <a:prstGeom prst="wedgeRectCallout">
            <a:avLst>
              <a:gd name="adj1" fmla="val -59704"/>
              <a:gd name="adj2" fmla="val -17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scalability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flexibility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7972DF3-F815-4E30-7822-9171E4E2FDD0}"/>
              </a:ext>
            </a:extLst>
          </p:cNvPr>
          <p:cNvSpPr/>
          <p:nvPr/>
        </p:nvSpPr>
        <p:spPr>
          <a:xfrm>
            <a:off x="4165179" y="176348"/>
            <a:ext cx="1071374" cy="626701"/>
          </a:xfrm>
          <a:prstGeom prst="wedgeRectCallout">
            <a:avLst>
              <a:gd name="adj1" fmla="val -62073"/>
              <a:gd name="adj2" fmla="val -218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querying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indexing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B92FE-D95E-FD54-7E04-E7B5F696CD22}"/>
              </a:ext>
            </a:extLst>
          </p:cNvPr>
          <p:cNvGrpSpPr/>
          <p:nvPr/>
        </p:nvGrpSpPr>
        <p:grpSpPr>
          <a:xfrm>
            <a:off x="1607355" y="838599"/>
            <a:ext cx="1523831" cy="289586"/>
            <a:chOff x="5881666" y="1590687"/>
            <a:chExt cx="1523831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0C954E25-3EFB-9FB6-31A7-60CD5C9B466C}"/>
                </a:ext>
              </a:extLst>
            </p:cNvPr>
            <p:cNvSpPr/>
            <p:nvPr/>
          </p:nvSpPr>
          <p:spPr>
            <a:xfrm>
              <a:off x="6081095" y="1603274"/>
              <a:ext cx="13244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what-is-mongo db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9FFD9F9-E71A-039C-39FE-69B5596CE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707D8CF-3732-9E9E-567A-67897A994390}"/>
              </a:ext>
            </a:extLst>
          </p:cNvPr>
          <p:cNvSpPr/>
          <p:nvPr/>
        </p:nvSpPr>
        <p:spPr>
          <a:xfrm>
            <a:off x="1546306" y="1685290"/>
            <a:ext cx="1571511" cy="811367"/>
          </a:xfrm>
          <a:prstGeom prst="wedgeRectCallout">
            <a:avLst>
              <a:gd name="adj1" fmla="val -52715"/>
              <a:gd name="adj2" fmla="val -1477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document database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type of NoSQL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database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EB01B683-475B-597F-0134-D7643257E0C0}"/>
              </a:ext>
            </a:extLst>
          </p:cNvPr>
          <p:cNvSpPr/>
          <p:nvPr/>
        </p:nvSpPr>
        <p:spPr>
          <a:xfrm>
            <a:off x="233320" y="261143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description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05B6673E-903D-3AFB-51B6-8E583867C937}"/>
              </a:ext>
            </a:extLst>
          </p:cNvPr>
          <p:cNvSpPr/>
          <p:nvPr/>
        </p:nvSpPr>
        <p:spPr>
          <a:xfrm>
            <a:off x="267643" y="1770113"/>
            <a:ext cx="122321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document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06C7534-F75D-F55C-68EC-170F7EA82881}"/>
              </a:ext>
            </a:extLst>
          </p:cNvPr>
          <p:cNvSpPr/>
          <p:nvPr/>
        </p:nvSpPr>
        <p:spPr>
          <a:xfrm>
            <a:off x="3228708" y="1675512"/>
            <a:ext cx="1496170" cy="1180699"/>
          </a:xfrm>
          <a:prstGeom prst="wedgeRectCallout">
            <a:avLst>
              <a:gd name="adj1" fmla="val -52715"/>
              <a:gd name="adj2" fmla="val -1477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be used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store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query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data as JSON-like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documents.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0FA1DC2B-57C7-722D-0282-BD87760DE877}"/>
              </a:ext>
            </a:extLst>
          </p:cNvPr>
          <p:cNvSpPr/>
          <p:nvPr/>
        </p:nvSpPr>
        <p:spPr>
          <a:xfrm>
            <a:off x="4911110" y="1665734"/>
            <a:ext cx="2138974" cy="1919363"/>
          </a:xfrm>
          <a:prstGeom prst="wedgeRectCallout">
            <a:avLst>
              <a:gd name="adj1" fmla="val -52715"/>
              <a:gd name="adj2" fmla="val -1477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developers can 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JSON documents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their code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save them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directly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into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document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database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C918D488-CEF7-1227-93FA-61F046CA2933}"/>
              </a:ext>
            </a:extLst>
          </p:cNvPr>
          <p:cNvSpPr/>
          <p:nvPr/>
        </p:nvSpPr>
        <p:spPr>
          <a:xfrm>
            <a:off x="7548733" y="1606970"/>
            <a:ext cx="2294465" cy="2104028"/>
          </a:xfrm>
          <a:prstGeom prst="wedgeRectCallout">
            <a:avLst>
              <a:gd name="adj1" fmla="val -52715"/>
              <a:gd name="adj2" fmla="val -1477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flexible,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semi-structured,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hierarchical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nature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documents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document databases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allows them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evolve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applications’ needs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0D485D-8328-46CB-FFBF-F7BE6E53F8E5}"/>
              </a:ext>
            </a:extLst>
          </p:cNvPr>
          <p:cNvGrpSpPr/>
          <p:nvPr/>
        </p:nvGrpSpPr>
        <p:grpSpPr>
          <a:xfrm>
            <a:off x="1526422" y="2625415"/>
            <a:ext cx="1023694" cy="289586"/>
            <a:chOff x="5881666" y="1590687"/>
            <a:chExt cx="1023694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5CF13980-141F-E49F-480E-A9B8BFB41B47}"/>
                </a:ext>
              </a:extLst>
            </p:cNvPr>
            <p:cNvSpPr/>
            <p:nvPr/>
          </p:nvSpPr>
          <p:spPr>
            <a:xfrm>
              <a:off x="6081095" y="1603274"/>
              <a:ext cx="8242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document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F626AB9D-7723-5475-8CDE-23B639258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56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AB81D8-333E-996C-7094-05448DF67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39" y="172119"/>
            <a:ext cx="6262220" cy="203479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asynchronous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4893900" y="2373686"/>
            <a:ext cx="2404200" cy="289586"/>
            <a:chOff x="5881666" y="1590687"/>
            <a:chExt cx="2404200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22047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>
                  <a:hlinkClick r:id="rId3"/>
                </a:rPr>
                <a:t>pymongo </a:t>
              </a:r>
              <a:r>
                <a:rPr lang="pt-PT" sz="1200" dirty="0" err="1">
                  <a:hlinkClick r:id="rId3"/>
                </a:rPr>
                <a:t>vs</a:t>
              </a:r>
              <a:r>
                <a:rPr lang="pt-PT" sz="1200" dirty="0">
                  <a:hlinkClick r:id="rId3"/>
                </a:rPr>
                <a:t> Motor (github.com)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88C69A-F47F-4DFF-BA72-7F8C7391A1DD}"/>
              </a:ext>
            </a:extLst>
          </p:cNvPr>
          <p:cNvGrpSpPr/>
          <p:nvPr/>
        </p:nvGrpSpPr>
        <p:grpSpPr>
          <a:xfrm>
            <a:off x="290665" y="2916452"/>
            <a:ext cx="1525425" cy="299662"/>
            <a:chOff x="1643297" y="4045816"/>
            <a:chExt cx="1525425" cy="299662"/>
          </a:xfrm>
        </p:grpSpPr>
        <p:sp>
          <p:nvSpPr>
            <p:cNvPr id="9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416D0517-053A-7620-A1CC-E49982E17774}"/>
                </a:ext>
              </a:extLst>
            </p:cNvPr>
            <p:cNvSpPr txBox="1"/>
            <p:nvPr/>
          </p:nvSpPr>
          <p:spPr>
            <a:xfrm>
              <a:off x="1980063" y="4103314"/>
              <a:ext cx="118865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..\..\python\mongo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0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242C29D5-E8BE-33C0-115B-496F8BB01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A2E34B-1B4C-7556-B14A-70422AF8F6DA}"/>
              </a:ext>
            </a:extLst>
          </p:cNvPr>
          <p:cNvGrpSpPr/>
          <p:nvPr/>
        </p:nvGrpSpPr>
        <p:grpSpPr>
          <a:xfrm>
            <a:off x="248907" y="3282029"/>
            <a:ext cx="1201417" cy="283293"/>
            <a:chOff x="5611636" y="5954426"/>
            <a:chExt cx="1201418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233040EC-2478-E38A-2C96-9276BB162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683C18F0-E6B3-D961-AEDD-5D379F106D8E}"/>
                </a:ext>
              </a:extLst>
            </p:cNvPr>
            <p:cNvSpPr/>
            <p:nvPr/>
          </p:nvSpPr>
          <p:spPr>
            <a:xfrm>
              <a:off x="6107411" y="5954426"/>
              <a:ext cx="7056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blocking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C58898-56DF-6576-07AA-16A7016646D9}"/>
              </a:ext>
            </a:extLst>
          </p:cNvPr>
          <p:cNvGrpSpPr/>
          <p:nvPr/>
        </p:nvGrpSpPr>
        <p:grpSpPr>
          <a:xfrm>
            <a:off x="290665" y="3983146"/>
            <a:ext cx="4501632" cy="289586"/>
            <a:chOff x="5881666" y="1590687"/>
            <a:chExt cx="4501632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1F806F40-45AE-FF3B-7292-814C352FFD71}"/>
                </a:ext>
              </a:extLst>
            </p:cNvPr>
            <p:cNvSpPr/>
            <p:nvPr/>
          </p:nvSpPr>
          <p:spPr>
            <a:xfrm>
              <a:off x="6081095" y="1603274"/>
              <a:ext cx="43022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0"/>
                </a:rPr>
                <a:t>Tutorial: Using Motor With asyncio — Motor 3.5.0 documentation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B0CBE341-4EA5-FD3F-1522-10036B362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9630CAB-746E-9841-0FAC-BBFFFFAB6B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991" y="4435915"/>
            <a:ext cx="2298167" cy="21834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E8FABF-13E6-4F5A-1CA7-1BFC4CF8C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9144" y="4869122"/>
            <a:ext cx="5111456" cy="4538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6996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5941A9-51C0-D9FF-DD92-92861F4A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60" y="220490"/>
            <a:ext cx="5050168" cy="23554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149444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check connection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3432068" y="2630078"/>
            <a:ext cx="2766094" cy="289586"/>
            <a:chOff x="5881666" y="1590687"/>
            <a:chExt cx="2766094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25666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pt-PT" sz="1200" dirty="0" err="1">
                  <a:hlinkClick r:id="rId3"/>
                </a:rPr>
                <a:t>testing</a:t>
              </a:r>
              <a:r>
                <a:rPr lang="pt-PT" sz="1200" dirty="0">
                  <a:hlinkClick r:id="rId3"/>
                </a:rPr>
                <a:t>-motor-</a:t>
              </a:r>
              <a:r>
                <a:rPr lang="pt-PT" sz="1200" dirty="0" err="1">
                  <a:hlinkClick r:id="rId3"/>
                </a:rPr>
                <a:t>motorclient</a:t>
              </a:r>
              <a:r>
                <a:rPr lang="pt-PT" sz="1200" dirty="0">
                  <a:hlinkClick r:id="rId3"/>
                </a:rPr>
                <a:t>-</a:t>
              </a:r>
              <a:r>
                <a:rPr lang="pt-PT" sz="1200" dirty="0" err="1">
                  <a:hlinkClick r:id="rId3"/>
                </a:rPr>
                <a:t>connection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76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5057B4-6C4D-22A7-9A0B-89ED4852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56" y="213360"/>
            <a:ext cx="3216910" cy="40589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79874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motor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909456" y="4455147"/>
            <a:ext cx="5437466" cy="289586"/>
            <a:chOff x="5881666" y="1590687"/>
            <a:chExt cx="5437466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52380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Motor: Asynchronous Python driver for MongoDB — Motor 3.5.0 documentation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39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BBE427-A16A-3EC4-3B22-264607354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00" y="222534"/>
            <a:ext cx="4910647" cy="24053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72167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main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DDDC093-BAD5-D36D-4C99-15F52E3418EB}"/>
              </a:ext>
            </a:extLst>
          </p:cNvPr>
          <p:cNvSpPr/>
          <p:nvPr/>
        </p:nvSpPr>
        <p:spPr>
          <a:xfrm>
            <a:off x="277189" y="17211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71AFF0-140A-D7DD-80FC-F100D4F676EB}"/>
              </a:ext>
            </a:extLst>
          </p:cNvPr>
          <p:cNvGrpSpPr/>
          <p:nvPr/>
        </p:nvGrpSpPr>
        <p:grpSpPr>
          <a:xfrm>
            <a:off x="965336" y="2814307"/>
            <a:ext cx="3437238" cy="289586"/>
            <a:chOff x="5881666" y="1590687"/>
            <a:chExt cx="3437238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6BD511AB-B80D-9DFF-CB29-E2779F7E4995}"/>
                </a:ext>
              </a:extLst>
            </p:cNvPr>
            <p:cNvSpPr/>
            <p:nvPr/>
          </p:nvSpPr>
          <p:spPr>
            <a:xfrm>
              <a:off x="6081095" y="1603274"/>
              <a:ext cx="32378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Simplest async/await example possible in Python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1A72900C-C453-8E82-AEE0-3D7C6CEC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46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05507-D089-8BB9-8656-4F3D2D410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0792-C7C5-BA0E-7FD6-4B075AC60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5671"/>
            <a:ext cx="74732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3.4 types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61F26E-DBCB-13BA-011D-8B2FFFE7AF45}"/>
              </a:ext>
            </a:extLst>
          </p:cNvPr>
          <p:cNvSpPr/>
          <p:nvPr/>
        </p:nvSpPr>
        <p:spPr>
          <a:xfrm>
            <a:off x="145062" y="95534"/>
            <a:ext cx="207692" cy="6585994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982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74573</TotalTime>
  <Words>1069</Words>
  <Application>Microsoft Office PowerPoint</Application>
  <PresentationFormat>Widescreen</PresentationFormat>
  <Paragraphs>292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mongo </vt:lpstr>
      <vt:lpstr>1.1 index</vt:lpstr>
      <vt:lpstr>1.2 sources</vt:lpstr>
      <vt:lpstr>2. what</vt:lpstr>
      <vt:lpstr>3. asynchronous</vt:lpstr>
      <vt:lpstr>3.1 check connection</vt:lpstr>
      <vt:lpstr>3.2 motor</vt:lpstr>
      <vt:lpstr>3.3 main</vt:lpstr>
      <vt:lpstr>3.4 types</vt:lpstr>
      <vt:lpstr>3.4.1 client</vt:lpstr>
      <vt:lpstr>3.4.2 database</vt:lpstr>
      <vt:lpstr>3.4.3 collection</vt:lpstr>
      <vt:lpstr>3.4.4 cursor</vt:lpstr>
      <vt:lpstr>4. databases</vt:lpstr>
      <vt:lpstr>5. collections</vt:lpstr>
      <vt:lpstr>5.1 schema</vt:lpstr>
      <vt:lpstr>6.  docker</vt:lpstr>
      <vt:lpstr>6.1 data</vt:lpstr>
      <vt:lpstr>6.2 environment</vt:lpstr>
      <vt:lpstr>7. pymongo</vt:lpstr>
      <vt:lpstr>7.1 connection </vt:lpstr>
      <vt:lpstr>7.2 errors</vt:lpstr>
      <vt:lpstr>7.3 return</vt:lpstr>
      <vt:lpstr>8. object ID</vt:lpstr>
      <vt:lpstr>9. configuration</vt:lpstr>
      <vt:lpstr>A. best practices</vt:lpstr>
      <vt:lpstr>B. db ref</vt:lpstr>
      <vt:lpstr>C. in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1245</cp:revision>
  <dcterms:created xsi:type="dcterms:W3CDTF">2019-03-25T09:18:39Z</dcterms:created>
  <dcterms:modified xsi:type="dcterms:W3CDTF">2024-07-08T09:27:26Z</dcterms:modified>
</cp:coreProperties>
</file>