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410" r:id="rId4"/>
    <p:sldId id="413" r:id="rId5"/>
    <p:sldId id="411" r:id="rId6"/>
    <p:sldId id="412" r:id="rId7"/>
    <p:sldId id="414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13/11/2024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gSSsZReIFRk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570208/what-is-different-between-app-router-and-pages-router-in-next-j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nextjs.org/docs/app/building-your-application/configuring/debugging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_resources/launch.json" TargetMode="External"/><Relationship Id="rId4" Type="http://schemas.openxmlformats.org/officeDocument/2006/relationships/image" Target="../media/image2.png"/><Relationship Id="rId9" Type="http://schemas.openxmlformats.org/officeDocument/2006/relationships/hyperlink" Target="file:///C:\Windows\explorer.exe%20F:\ides\AZ_vStudio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2yNsZd5PM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W4UhNo3HAMw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/_reference/assista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3462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next js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41A00-5F33-DC84-C2FD-7524613F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203233-5C02-747F-253D-0654E503DC1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1CB79-CEB3-55D5-0380-361AACD6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6794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routing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A95A5F-E055-1F44-E4E7-1F9B74A02775}"/>
              </a:ext>
            </a:extLst>
          </p:cNvPr>
          <p:cNvGrpSpPr/>
          <p:nvPr/>
        </p:nvGrpSpPr>
        <p:grpSpPr>
          <a:xfrm>
            <a:off x="1961588" y="5520674"/>
            <a:ext cx="1860461" cy="289586"/>
            <a:chOff x="5881666" y="1590687"/>
            <a:chExt cx="1860461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15AB14D-1235-7E79-2219-8A2CB5D7B79F}"/>
                </a:ext>
              </a:extLst>
            </p:cNvPr>
            <p:cNvSpPr/>
            <p:nvPr/>
          </p:nvSpPr>
          <p:spPr>
            <a:xfrm>
              <a:off x="6081095" y="1603274"/>
              <a:ext cx="16610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 on next.js routing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4BD29DE-9C36-6DD7-EC15-F8F16470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782A0C5-DB1F-6E79-2CA0-DD5F51E9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6" y="212558"/>
            <a:ext cx="3025685" cy="516956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CDC6608-BB31-FFC6-33B0-65BAD8FB7234}"/>
              </a:ext>
            </a:extLst>
          </p:cNvPr>
          <p:cNvSpPr/>
          <p:nvPr/>
        </p:nvSpPr>
        <p:spPr>
          <a:xfrm>
            <a:off x="3360006" y="1272099"/>
            <a:ext cx="1928981" cy="257369"/>
          </a:xfrm>
          <a:prstGeom prst="wedgeRectCallout">
            <a:avLst>
              <a:gd name="adj1" fmla="val -62534"/>
              <a:gd name="adj2" fmla="val -1329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folder app: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root for routes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CDE52AB-180E-6DAB-6F63-ACD27FD80C30}"/>
              </a:ext>
            </a:extLst>
          </p:cNvPr>
          <p:cNvSpPr/>
          <p:nvPr/>
        </p:nvSpPr>
        <p:spPr>
          <a:xfrm>
            <a:off x="3873352" y="4590262"/>
            <a:ext cx="2470796" cy="257369"/>
          </a:xfrm>
          <a:prstGeom prst="wedgeRectCallout">
            <a:avLst>
              <a:gd name="adj1" fmla="val -62534"/>
              <a:gd name="adj2" fmla="val -1329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layout to be used in route segment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1238731-D933-BE5E-9864-AE34F9C269A7}"/>
              </a:ext>
            </a:extLst>
          </p:cNvPr>
          <p:cNvSpPr/>
          <p:nvPr/>
        </p:nvSpPr>
        <p:spPr>
          <a:xfrm>
            <a:off x="3837259" y="5031586"/>
            <a:ext cx="909471" cy="257369"/>
          </a:xfrm>
          <a:prstGeom prst="wedgeRectCallout">
            <a:avLst>
              <a:gd name="adj1" fmla="val -62534"/>
              <a:gd name="adj2" fmla="val -1329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page for /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726227-B406-C788-640C-17D56FA99AC0}"/>
              </a:ext>
            </a:extLst>
          </p:cNvPr>
          <p:cNvSpPr/>
          <p:nvPr/>
        </p:nvSpPr>
        <p:spPr>
          <a:xfrm>
            <a:off x="2653753" y="110885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DB40E6-31C0-E99B-1F46-6C97E18A5F4F}"/>
              </a:ext>
            </a:extLst>
          </p:cNvPr>
          <p:cNvSpPr/>
          <p:nvPr/>
        </p:nvSpPr>
        <p:spPr>
          <a:xfrm>
            <a:off x="3108233" y="440842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1E6527-A167-E661-7881-BCE8AE24AA5E}"/>
              </a:ext>
            </a:extLst>
          </p:cNvPr>
          <p:cNvSpPr/>
          <p:nvPr/>
        </p:nvSpPr>
        <p:spPr>
          <a:xfrm>
            <a:off x="3108233" y="493934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F2C5865-B5CF-BFD1-0615-B825B579F52E}"/>
              </a:ext>
            </a:extLst>
          </p:cNvPr>
          <p:cNvSpPr/>
          <p:nvPr/>
        </p:nvSpPr>
        <p:spPr>
          <a:xfrm>
            <a:off x="3709051" y="2075828"/>
            <a:ext cx="1273353" cy="257369"/>
          </a:xfrm>
          <a:prstGeom prst="wedgeRectCallout">
            <a:avLst>
              <a:gd name="adj1" fmla="val -62534"/>
              <a:gd name="adj2" fmla="val -1329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page for /about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AB2491-E9B9-66EA-26D0-9D0E5E8FF167}"/>
              </a:ext>
            </a:extLst>
          </p:cNvPr>
          <p:cNvSpPr/>
          <p:nvPr/>
        </p:nvSpPr>
        <p:spPr>
          <a:xfrm>
            <a:off x="3098382" y="191139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4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12B63E4-EBB0-8111-B5F3-230060F551BA}"/>
              </a:ext>
            </a:extLst>
          </p:cNvPr>
          <p:cNvSpPr/>
          <p:nvPr/>
        </p:nvSpPr>
        <p:spPr>
          <a:xfrm>
            <a:off x="3789261" y="2977035"/>
            <a:ext cx="1199615" cy="257369"/>
          </a:xfrm>
          <a:prstGeom prst="wedgeRectCallout">
            <a:avLst>
              <a:gd name="adj1" fmla="val -62534"/>
              <a:gd name="adj2" fmla="val -1329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dynamic route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F0AE-1174-BFB5-14B5-4F8C82DA830C}"/>
              </a:ext>
            </a:extLst>
          </p:cNvPr>
          <p:cNvSpPr/>
          <p:nvPr/>
        </p:nvSpPr>
        <p:spPr>
          <a:xfrm>
            <a:off x="3046620" y="279734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5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38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A4377-46C1-4044-FE91-336E3CC5B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2EE41A-8C80-06AC-1F1C-C1E61F62F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1" y="249115"/>
            <a:ext cx="6863281" cy="23605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B59F10-F590-EA4C-A604-AA7E567B38E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55519-BE64-C4CE-6B15-CF12B0E7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71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44401-3071-7D6A-2CDB-9937E28B00E4}"/>
              </a:ext>
            </a:extLst>
          </p:cNvPr>
          <p:cNvGrpSpPr/>
          <p:nvPr/>
        </p:nvGrpSpPr>
        <p:grpSpPr>
          <a:xfrm>
            <a:off x="6230667" y="2731355"/>
            <a:ext cx="1182390" cy="289586"/>
            <a:chOff x="5881666" y="1590687"/>
            <a:chExt cx="118239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DBCA655C-E573-093E-2E9F-30C7E2F76102}"/>
                </a:ext>
              </a:extLst>
            </p:cNvPr>
            <p:cNvSpPr/>
            <p:nvPr/>
          </p:nvSpPr>
          <p:spPr>
            <a:xfrm>
              <a:off x="6081095" y="1603274"/>
              <a:ext cx="9829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pages vs app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DEB3D52-4D64-C29B-2C20-396C3382E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206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F0805-A4AB-567D-DF03-F9807D63C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5F40E1-145C-660A-6463-EB157266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9" y="180000"/>
            <a:ext cx="3946960" cy="490487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D1F40D-B0DD-520C-B091-1BDE37B8A0A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C4647-5604-A802-6B6F-5BFFE814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6794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debug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501CF5-C494-9798-EDB4-688AC1B471D2}"/>
              </a:ext>
            </a:extLst>
          </p:cNvPr>
          <p:cNvGrpSpPr/>
          <p:nvPr/>
        </p:nvGrpSpPr>
        <p:grpSpPr>
          <a:xfrm>
            <a:off x="2787756" y="5323635"/>
            <a:ext cx="1794738" cy="289586"/>
            <a:chOff x="5881666" y="1590687"/>
            <a:chExt cx="1794738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C3701152-9122-53A7-D0F9-3C37FF5E7BF0}"/>
                </a:ext>
              </a:extLst>
            </p:cNvPr>
            <p:cNvSpPr/>
            <p:nvPr/>
          </p:nvSpPr>
          <p:spPr>
            <a:xfrm>
              <a:off x="6081095" y="1603274"/>
              <a:ext cx="15953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configuring/debugging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40CC616-1F31-93C7-2DA6-D31769CC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40C8A1E-1229-1681-A93E-39B8F0A08408}"/>
              </a:ext>
            </a:extLst>
          </p:cNvPr>
          <p:cNvSpPr/>
          <p:nvPr/>
        </p:nvSpPr>
        <p:spPr>
          <a:xfrm>
            <a:off x="4982496" y="3550972"/>
            <a:ext cx="1044123" cy="257369"/>
          </a:xfrm>
          <a:prstGeom prst="wedgeRectCallout">
            <a:avLst>
              <a:gd name="adj1" fmla="val -12523"/>
              <a:gd name="adj2" fmla="val 76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working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2FCA906-AAA5-0E54-D09A-2F5D4CA46EC9}"/>
              </a:ext>
            </a:extLst>
          </p:cNvPr>
          <p:cNvSpPr/>
          <p:nvPr/>
        </p:nvSpPr>
        <p:spPr>
          <a:xfrm>
            <a:off x="4721252" y="2583537"/>
            <a:ext cx="143515" cy="2192240"/>
          </a:xfrm>
          <a:prstGeom prst="rightBrace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8041C13-7F22-C297-CA21-F90A02B587CA}"/>
              </a:ext>
            </a:extLst>
          </p:cNvPr>
          <p:cNvSpPr/>
          <p:nvPr/>
        </p:nvSpPr>
        <p:spPr>
          <a:xfrm>
            <a:off x="4666922" y="600957"/>
            <a:ext cx="143515" cy="921664"/>
          </a:xfrm>
          <a:prstGeom prst="rightBrace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9AF392D8-40DF-9F8C-EFFD-ED2C5E701CC6}"/>
              </a:ext>
            </a:extLst>
          </p:cNvPr>
          <p:cNvSpPr/>
          <p:nvPr/>
        </p:nvSpPr>
        <p:spPr>
          <a:xfrm>
            <a:off x="4864767" y="933104"/>
            <a:ext cx="1552275" cy="257369"/>
          </a:xfrm>
          <a:prstGeom prst="wedgeRectCallout">
            <a:avLst>
              <a:gd name="adj1" fmla="val -12523"/>
              <a:gd name="adj2" fmla="val 76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allows for debug in: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735E964-E442-23EA-9DD3-4084AC3AA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518" y="384200"/>
            <a:ext cx="1228428" cy="12864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B5163C-909F-40FE-F6FE-5139CBEA6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0557" y="374336"/>
            <a:ext cx="2361067" cy="11175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C2D917-315C-F6F8-85A8-AD614F709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3977" y="1874484"/>
            <a:ext cx="2795530" cy="25609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87589B5-FBE3-D4FC-5FFC-BBCA74880899}"/>
              </a:ext>
            </a:extLst>
          </p:cNvPr>
          <p:cNvSpPr/>
          <p:nvPr/>
        </p:nvSpPr>
        <p:spPr>
          <a:xfrm>
            <a:off x="6271215" y="4639324"/>
            <a:ext cx="1207629" cy="257369"/>
          </a:xfrm>
          <a:prstGeom prst="wedgeRectCallout">
            <a:avLst>
              <a:gd name="adj1" fmla="val -23144"/>
              <a:gd name="adj2" fmla="val -775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auth call backs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124B29E4-9815-AC3B-ED9D-32DBADF43F8C}"/>
              </a:ext>
            </a:extLst>
          </p:cNvPr>
          <p:cNvSpPr/>
          <p:nvPr/>
        </p:nvSpPr>
        <p:spPr>
          <a:xfrm>
            <a:off x="7221413" y="2090754"/>
            <a:ext cx="1549069" cy="257369"/>
          </a:xfrm>
          <a:prstGeom prst="wedgeRectCallout">
            <a:avLst>
              <a:gd name="adj1" fmla="val -35136"/>
              <a:gd name="adj2" fmla="val 879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is backend code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26EDF6A2-EDEA-DEB6-780B-323308D8737B}"/>
              </a:ext>
            </a:extLst>
          </p:cNvPr>
          <p:cNvSpPr/>
          <p:nvPr/>
        </p:nvSpPr>
        <p:spPr>
          <a:xfrm>
            <a:off x="7848946" y="3296167"/>
            <a:ext cx="1048932" cy="626701"/>
          </a:xfrm>
          <a:prstGeom prst="wedgeRectCallout">
            <a:avLst>
              <a:gd name="adj1" fmla="val -49731"/>
              <a:gd name="adj2" fmla="val 655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displayed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console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C2053D-566C-9E68-21CF-6FD1ACCEB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6225" y="1717085"/>
            <a:ext cx="2546855" cy="32624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745369DE-639E-E8F8-87F8-F899D9F566BD}"/>
              </a:ext>
            </a:extLst>
          </p:cNvPr>
          <p:cNvSpPr/>
          <p:nvPr/>
        </p:nvSpPr>
        <p:spPr>
          <a:xfrm>
            <a:off x="9053666" y="5194950"/>
            <a:ext cx="2877958" cy="257369"/>
          </a:xfrm>
          <a:prstGeom prst="wedgeRectCallout">
            <a:avLst>
              <a:gd name="adj1" fmla="val 17973"/>
              <a:gd name="adj2" fmla="val -8402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components can be debugged in backend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0D04E3-D462-EF85-72B0-4735887BD8B8}"/>
              </a:ext>
            </a:extLst>
          </p:cNvPr>
          <p:cNvGrpSpPr/>
          <p:nvPr/>
        </p:nvGrpSpPr>
        <p:grpSpPr>
          <a:xfrm>
            <a:off x="190444" y="5998932"/>
            <a:ext cx="1770172" cy="299662"/>
            <a:chOff x="1643297" y="4045816"/>
            <a:chExt cx="1770172" cy="299662"/>
          </a:xfrm>
        </p:grpSpPr>
        <p:sp>
          <p:nvSpPr>
            <p:cNvPr id="37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353CF213-EBE8-8421-00C2-8373DA9A72AA}"/>
                </a:ext>
              </a:extLst>
            </p:cNvPr>
            <p:cNvSpPr txBox="1"/>
            <p:nvPr/>
          </p:nvSpPr>
          <p:spPr>
            <a:xfrm>
              <a:off x="1980063" y="4103314"/>
              <a:ext cx="143340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noProof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_resources\launch.json</a:t>
              </a:r>
              <a:endParaRPr lang="en-US" sz="1200" u="sng" noProof="1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CDC536FE-E6AD-D6C5-1EA3-C461359A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877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F3871-B3D8-0EDB-368F-BA4029E4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BB439F-247E-D454-DD81-19EB19905F0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0D4A-5581-283B-BBCE-E05D6CA0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9095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concepts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739C72-DB65-4323-1A5A-AF2BA0993631}"/>
              </a:ext>
            </a:extLst>
          </p:cNvPr>
          <p:cNvGrpSpPr/>
          <p:nvPr/>
        </p:nvGrpSpPr>
        <p:grpSpPr>
          <a:xfrm>
            <a:off x="182038" y="225346"/>
            <a:ext cx="2314110" cy="289586"/>
            <a:chOff x="5881666" y="1590687"/>
            <a:chExt cx="231411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A4AAF0B-8C58-74E4-4BBE-00E87AF0E21A}"/>
                </a:ext>
              </a:extLst>
            </p:cNvPr>
            <p:cNvSpPr/>
            <p:nvPr/>
          </p:nvSpPr>
          <p:spPr>
            <a:xfrm>
              <a:off x="6081095" y="1603274"/>
              <a:ext cx="21146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how next.js really works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4C38827-6E81-76A6-5CA3-A4D1BCC54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FB2FAC1-64A9-FDD3-41FF-5CD39425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68" y="575119"/>
            <a:ext cx="2527026" cy="3208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7013C-9744-D9DE-27D3-1B049574427C}"/>
              </a:ext>
            </a:extLst>
          </p:cNvPr>
          <p:cNvGrpSpPr/>
          <p:nvPr/>
        </p:nvGrpSpPr>
        <p:grpSpPr>
          <a:xfrm>
            <a:off x="231000" y="3936045"/>
            <a:ext cx="2314110" cy="289586"/>
            <a:chOff x="5881666" y="1590687"/>
            <a:chExt cx="2314110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11DCC8E8-F918-F01B-05D2-A9D69AA71F3C}"/>
                </a:ext>
              </a:extLst>
            </p:cNvPr>
            <p:cNvSpPr/>
            <p:nvPr/>
          </p:nvSpPr>
          <p:spPr>
            <a:xfrm>
              <a:off x="6081095" y="1603274"/>
              <a:ext cx="21146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next.js is a backend framework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05157B9-AEDB-920C-F53A-5314EF758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20F2E71-4857-4FBE-1E2C-1095FFB68D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33" y="4396308"/>
            <a:ext cx="6820072" cy="20166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31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7C413-F97D-F066-F0D1-C585A475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C2CBD2-C290-9FCE-3FC6-5F336916968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4C8B2-643C-8C64-20F6-638E4A5ED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190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auth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E0F396-EF72-E7F7-4FC5-D55762B1AFB0}"/>
              </a:ext>
            </a:extLst>
          </p:cNvPr>
          <p:cNvGrpSpPr/>
          <p:nvPr/>
        </p:nvGrpSpPr>
        <p:grpSpPr>
          <a:xfrm>
            <a:off x="190443" y="298117"/>
            <a:ext cx="2204896" cy="283293"/>
            <a:chOff x="5611636" y="5954426"/>
            <a:chExt cx="2204898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A07FD6F-1AD1-0470-DD27-C836F639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08D622B3-20B5-D97B-0A9F-8930491AA39A}"/>
                </a:ext>
              </a:extLst>
            </p:cNvPr>
            <p:cNvSpPr/>
            <p:nvPr/>
          </p:nvSpPr>
          <p:spPr>
            <a:xfrm>
              <a:off x="6107411" y="5954426"/>
              <a:ext cx="17091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authentication/assistant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6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85954</TotalTime>
  <Words>159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next js</vt:lpstr>
      <vt:lpstr>2. routing</vt:lpstr>
      <vt:lpstr>2.1 pages</vt:lpstr>
      <vt:lpstr>3. debug</vt:lpstr>
      <vt:lpstr>4. concepts</vt:lpstr>
      <vt:lpstr>5. auth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1179</cp:revision>
  <dcterms:created xsi:type="dcterms:W3CDTF">2019-03-25T09:18:39Z</dcterms:created>
  <dcterms:modified xsi:type="dcterms:W3CDTF">2024-11-13T11:12:06Z</dcterms:modified>
</cp:coreProperties>
</file>