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9" r:id="rId3"/>
    <p:sldId id="399" r:id="rId4"/>
    <p:sldId id="377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728" autoAdjust="0"/>
    <p:restoredTop sz="86410" autoAdjust="0"/>
  </p:normalViewPr>
  <p:slideViewPr>
    <p:cSldViewPr snapToGrid="0">
      <p:cViewPr varScale="1">
        <p:scale>
          <a:sx n="83" d="100"/>
          <a:sy n="83" d="100"/>
        </p:scale>
        <p:origin x="76" y="17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26/09/2024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26/09/2024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26/09/2024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26/09/2024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26/09/2024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26/09/2024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26/09/2024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26/09/2024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26/09/2024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26/09/2024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26/09/2024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26/09/2024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26/09/2024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skunk/_documentation/skunk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_resources" TargetMode="External"/><Relationship Id="rId13" Type="http://schemas.openxmlformats.org/officeDocument/2006/relationships/hyperlink" Target="architecture/architecture.pptx" TargetMode="External"/><Relationship Id="rId18" Type="http://schemas.openxmlformats.org/officeDocument/2006/relationships/hyperlink" Target="devops/devops.pptx" TargetMode="External"/><Relationship Id="rId3" Type="http://schemas.openxmlformats.org/officeDocument/2006/relationships/hyperlink" Target="python/python.pptx" TargetMode="External"/><Relationship Id="rId7" Type="http://schemas.openxmlformats.org/officeDocument/2006/relationships/hyperlink" Target="file:///C:\Windows\explorer.exe%20F:\ides\AZ_vStudio2017" TargetMode="External"/><Relationship Id="rId12" Type="http://schemas.openxmlformats.org/officeDocument/2006/relationships/hyperlink" Target="mongodb/mongodb.pptx" TargetMode="External"/><Relationship Id="rId17" Type="http://schemas.openxmlformats.org/officeDocument/2006/relationships/hyperlink" Target="cursor/cursor.pptx" TargetMode="External"/><Relationship Id="rId2" Type="http://schemas.openxmlformats.org/officeDocument/2006/relationships/image" Target="../media/image1.png"/><Relationship Id="rId16" Type="http://schemas.openxmlformats.org/officeDocument/2006/relationships/hyperlink" Target="celery/celery.pptx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docker/docker.pptx" TargetMode="External"/><Relationship Id="rId11" Type="http://schemas.openxmlformats.org/officeDocument/2006/relationships/hyperlink" Target="git/process.pptx" TargetMode="External"/><Relationship Id="rId5" Type="http://schemas.openxmlformats.org/officeDocument/2006/relationships/hyperlink" Target="introduction" TargetMode="External"/><Relationship Id="rId15" Type="http://schemas.openxmlformats.org/officeDocument/2006/relationships/hyperlink" Target="authentication/authentication.pptx" TargetMode="External"/><Relationship Id="rId10" Type="http://schemas.openxmlformats.org/officeDocument/2006/relationships/hyperlink" Target="_work" TargetMode="External"/><Relationship Id="rId4" Type="http://schemas.openxmlformats.org/officeDocument/2006/relationships/hyperlink" Target="mlOps" TargetMode="External"/><Relationship Id="rId9" Type="http://schemas.openxmlformats.org/officeDocument/2006/relationships/image" Target="../media/image2.png"/><Relationship Id="rId14" Type="http://schemas.openxmlformats.org/officeDocument/2006/relationships/hyperlink" Target="ai/ai.pptx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6.svg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2292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portfolio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CBFD5-E094-4A70-9D48-80F9797C7A05}"/>
              </a:ext>
            </a:extLst>
          </p:cNvPr>
          <p:cNvGrpSpPr/>
          <p:nvPr/>
        </p:nvGrpSpPr>
        <p:grpSpPr>
          <a:xfrm>
            <a:off x="10086910" y="123804"/>
            <a:ext cx="1042720" cy="283293"/>
            <a:chOff x="5611636" y="5954426"/>
            <a:chExt cx="1042721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86687F78-A9D8-4667-94CF-C248CE12F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56D5644E-FA48-4CE4-A21B-E356A7A74D85}"/>
                </a:ext>
              </a:extLst>
            </p:cNvPr>
            <p:cNvSpPr/>
            <p:nvPr/>
          </p:nvSpPr>
          <p:spPr>
            <a:xfrm>
              <a:off x="6107411" y="5954426"/>
              <a:ext cx="5469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skunk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8719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index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F4C1F5-14EA-44A6-A7FB-E94031F8E484}"/>
              </a:ext>
            </a:extLst>
          </p:cNvPr>
          <p:cNvGrpSpPr/>
          <p:nvPr/>
        </p:nvGrpSpPr>
        <p:grpSpPr>
          <a:xfrm>
            <a:off x="207823" y="6112057"/>
            <a:ext cx="1122869" cy="283293"/>
            <a:chOff x="5611636" y="5954426"/>
            <a:chExt cx="1122870" cy="283293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B905421B-9B06-4F43-A14F-624964D96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E1BCD65E-1F58-4805-9CE3-56FD93875A51}"/>
                </a:ext>
              </a:extLst>
            </p:cNvPr>
            <p:cNvSpPr/>
            <p:nvPr/>
          </p:nvSpPr>
          <p:spPr>
            <a:xfrm>
              <a:off x="6107411" y="5954426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D9DA264-CFC8-DAF7-70E2-56E542BE370D}"/>
              </a:ext>
            </a:extLst>
          </p:cNvPr>
          <p:cNvGrpSpPr/>
          <p:nvPr/>
        </p:nvGrpSpPr>
        <p:grpSpPr>
          <a:xfrm>
            <a:off x="207823" y="5362697"/>
            <a:ext cx="1118061" cy="283293"/>
            <a:chOff x="5611636" y="5954426"/>
            <a:chExt cx="1118062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0DB15414-88B0-8F6F-0ECA-D4B329E0F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7017031-8404-6450-A096-91B358FA2290}"/>
                </a:ext>
              </a:extLst>
            </p:cNvPr>
            <p:cNvSpPr/>
            <p:nvPr/>
          </p:nvSpPr>
          <p:spPr>
            <a:xfrm>
              <a:off x="6107411" y="5954426"/>
              <a:ext cx="6222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file"/>
                </a:rPr>
                <a:t>ml Ops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7476411-0B86-B647-EB11-51F416BAA310}"/>
              </a:ext>
            </a:extLst>
          </p:cNvPr>
          <p:cNvGrpSpPr/>
          <p:nvPr/>
        </p:nvGrpSpPr>
        <p:grpSpPr>
          <a:xfrm>
            <a:off x="207823" y="4988019"/>
            <a:ext cx="1456294" cy="283293"/>
            <a:chOff x="5611636" y="5954426"/>
            <a:chExt cx="1456295" cy="283293"/>
          </a:xfrm>
        </p:grpSpPr>
        <p:pic>
          <p:nvPicPr>
            <p:cNvPr id="37" name="Picture 36" descr="Icon&#10;&#10;Description automatically generated">
              <a:extLst>
                <a:ext uri="{FF2B5EF4-FFF2-40B4-BE49-F238E27FC236}">
                  <a16:creationId xmlns:a16="http://schemas.microsoft.com/office/drawing/2014/main" id="{2B222A07-CC7D-53AD-273D-B88A15E23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8" name="Retângulo 5">
              <a:extLst>
                <a:ext uri="{FF2B5EF4-FFF2-40B4-BE49-F238E27FC236}">
                  <a16:creationId xmlns:a16="http://schemas.microsoft.com/office/drawing/2014/main" id="{33847D0E-D910-8C78-FBE2-D42E776B8658}"/>
                </a:ext>
              </a:extLst>
            </p:cNvPr>
            <p:cNvSpPr/>
            <p:nvPr/>
          </p:nvSpPr>
          <p:spPr>
            <a:xfrm>
              <a:off x="6107411" y="5954426"/>
              <a:ext cx="9605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file"/>
                </a:rPr>
                <a:t>introduction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F06DE11-17D8-D5A5-21D7-BAE6DD1BDE28}"/>
              </a:ext>
            </a:extLst>
          </p:cNvPr>
          <p:cNvGrpSpPr/>
          <p:nvPr/>
        </p:nvGrpSpPr>
        <p:grpSpPr>
          <a:xfrm>
            <a:off x="207823" y="4238663"/>
            <a:ext cx="1108442" cy="283293"/>
            <a:chOff x="5611636" y="5954426"/>
            <a:chExt cx="1108443" cy="283293"/>
          </a:xfrm>
        </p:grpSpPr>
        <p:pic>
          <p:nvPicPr>
            <p:cNvPr id="46" name="Picture 45" descr="Icon&#10;&#10;Description automatically generated">
              <a:extLst>
                <a:ext uri="{FF2B5EF4-FFF2-40B4-BE49-F238E27FC236}">
                  <a16:creationId xmlns:a16="http://schemas.microsoft.com/office/drawing/2014/main" id="{8F9221EC-D858-F938-E3B3-9FD466A3E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47" name="Retângulo 5">
              <a:extLst>
                <a:ext uri="{FF2B5EF4-FFF2-40B4-BE49-F238E27FC236}">
                  <a16:creationId xmlns:a16="http://schemas.microsoft.com/office/drawing/2014/main" id="{49441F17-6E87-EE64-CDF3-099A177C7379}"/>
                </a:ext>
              </a:extLst>
            </p:cNvPr>
            <p:cNvSpPr/>
            <p:nvPr/>
          </p:nvSpPr>
          <p:spPr>
            <a:xfrm>
              <a:off x="6107411" y="5954426"/>
              <a:ext cx="6126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docker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6FF4F3-72EB-F711-80BE-40E5A5666BF2}"/>
              </a:ext>
            </a:extLst>
          </p:cNvPr>
          <p:cNvGrpSpPr/>
          <p:nvPr/>
        </p:nvGrpSpPr>
        <p:grpSpPr>
          <a:xfrm>
            <a:off x="236009" y="753127"/>
            <a:ext cx="1010348" cy="299662"/>
            <a:chOff x="1643297" y="4045816"/>
            <a:chExt cx="1010348" cy="299662"/>
          </a:xfrm>
        </p:grpSpPr>
        <p:sp>
          <p:nvSpPr>
            <p:cNvPr id="18" name="CaixaDeTexto 17">
              <a:hlinkClick r:id="rId7" action="ppaction://program"/>
              <a:extLst>
                <a:ext uri="{FF2B5EF4-FFF2-40B4-BE49-F238E27FC236}">
                  <a16:creationId xmlns:a16="http://schemas.microsoft.com/office/drawing/2014/main" id="{5FF1A665-7E20-0041-8FFD-FEC5712D50AD}"/>
                </a:ext>
              </a:extLst>
            </p:cNvPr>
            <p:cNvSpPr txBox="1"/>
            <p:nvPr/>
          </p:nvSpPr>
          <p:spPr>
            <a:xfrm>
              <a:off x="1980063" y="4103314"/>
              <a:ext cx="673582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8" action="ppaction://hlinkfile"/>
                </a:rPr>
                <a:t>_resources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9" name="Imagem 18">
              <a:hlinkClick r:id="rId7" action="ppaction://program"/>
              <a:extLst>
                <a:ext uri="{FF2B5EF4-FFF2-40B4-BE49-F238E27FC236}">
                  <a16:creationId xmlns:a16="http://schemas.microsoft.com/office/drawing/2014/main" id="{82E168AE-7EAA-18A9-1D62-E84B5C6DF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539206-59F0-5B6C-F45A-6D1AC48679B3}"/>
              </a:ext>
            </a:extLst>
          </p:cNvPr>
          <p:cNvGrpSpPr/>
          <p:nvPr/>
        </p:nvGrpSpPr>
        <p:grpSpPr>
          <a:xfrm>
            <a:off x="236009" y="1125348"/>
            <a:ext cx="796957" cy="299662"/>
            <a:chOff x="1643297" y="4045816"/>
            <a:chExt cx="796957" cy="299662"/>
          </a:xfrm>
        </p:grpSpPr>
        <p:sp>
          <p:nvSpPr>
            <p:cNvPr id="21" name="CaixaDeTexto 17">
              <a:hlinkClick r:id="rId7" action="ppaction://program"/>
              <a:extLst>
                <a:ext uri="{FF2B5EF4-FFF2-40B4-BE49-F238E27FC236}">
                  <a16:creationId xmlns:a16="http://schemas.microsoft.com/office/drawing/2014/main" id="{E68C3CF3-D74C-CFCF-4C13-4D4D3B77BAD5}"/>
                </a:ext>
              </a:extLst>
            </p:cNvPr>
            <p:cNvSpPr txBox="1"/>
            <p:nvPr/>
          </p:nvSpPr>
          <p:spPr>
            <a:xfrm>
              <a:off x="1980063" y="4103314"/>
              <a:ext cx="460191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8" action="ppaction://hlinkfile"/>
                </a:rPr>
                <a:t>_</a:t>
              </a: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10" action="ppaction://hlinkfile"/>
                </a:rPr>
                <a:t>_work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22" name="Imagem 18">
              <a:hlinkClick r:id="rId7" action="ppaction://program"/>
              <a:extLst>
                <a:ext uri="{FF2B5EF4-FFF2-40B4-BE49-F238E27FC236}">
                  <a16:creationId xmlns:a16="http://schemas.microsoft.com/office/drawing/2014/main" id="{4CF8228A-C3A4-9325-1BCC-9FB58534F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2C1CBC-A835-E80D-F592-0D948CE38373}"/>
              </a:ext>
            </a:extLst>
          </p:cNvPr>
          <p:cNvGrpSpPr/>
          <p:nvPr/>
        </p:nvGrpSpPr>
        <p:grpSpPr>
          <a:xfrm>
            <a:off x="207823" y="4613341"/>
            <a:ext cx="839138" cy="283293"/>
            <a:chOff x="5611636" y="5954426"/>
            <a:chExt cx="839139" cy="283293"/>
          </a:xfrm>
        </p:grpSpPr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BEFBB081-A62D-3EFC-C497-E2E7109D8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5" name="Retângulo 5">
              <a:extLst>
                <a:ext uri="{FF2B5EF4-FFF2-40B4-BE49-F238E27FC236}">
                  <a16:creationId xmlns:a16="http://schemas.microsoft.com/office/drawing/2014/main" id="{719E8FD8-FF71-F14B-4FC9-16E96BEC2341}"/>
                </a:ext>
              </a:extLst>
            </p:cNvPr>
            <p:cNvSpPr/>
            <p:nvPr/>
          </p:nvSpPr>
          <p:spPr>
            <a:xfrm>
              <a:off x="6107411" y="5954426"/>
              <a:ext cx="3433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1" action="ppaction://hlinkpres?slideindex=1&amp;slidetitle="/>
                </a:rPr>
                <a:t>git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2E50BD-76A4-6E36-3BDC-B7C887CC62B2}"/>
              </a:ext>
            </a:extLst>
          </p:cNvPr>
          <p:cNvGrpSpPr/>
          <p:nvPr/>
        </p:nvGrpSpPr>
        <p:grpSpPr>
          <a:xfrm>
            <a:off x="207823" y="5737375"/>
            <a:ext cx="1305612" cy="283293"/>
            <a:chOff x="5611636" y="5954426"/>
            <a:chExt cx="1305613" cy="283293"/>
          </a:xfrm>
        </p:grpSpPr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AD671DE2-FEF4-DA56-06D7-FB17170A4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8" name="Retângulo 5">
              <a:extLst>
                <a:ext uri="{FF2B5EF4-FFF2-40B4-BE49-F238E27FC236}">
                  <a16:creationId xmlns:a16="http://schemas.microsoft.com/office/drawing/2014/main" id="{721C9215-4348-4AD3-2E4A-D19A76C98D31}"/>
                </a:ext>
              </a:extLst>
            </p:cNvPr>
            <p:cNvSpPr/>
            <p:nvPr/>
          </p:nvSpPr>
          <p:spPr>
            <a:xfrm>
              <a:off x="6107411" y="5954426"/>
              <a:ext cx="8098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2" action="ppaction://hlinkpres?slideindex=1&amp;slidetitle="/>
                </a:rPr>
                <a:t>MongoDB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5299B3-3364-0B4D-E372-D798FF06F524}"/>
              </a:ext>
            </a:extLst>
          </p:cNvPr>
          <p:cNvGrpSpPr/>
          <p:nvPr/>
        </p:nvGrpSpPr>
        <p:grpSpPr>
          <a:xfrm>
            <a:off x="207823" y="2365273"/>
            <a:ext cx="1443470" cy="283293"/>
            <a:chOff x="5611636" y="5954426"/>
            <a:chExt cx="1443471" cy="283293"/>
          </a:xfrm>
        </p:grpSpPr>
        <p:pic>
          <p:nvPicPr>
            <p:cNvPr id="30" name="Picture 29" descr="Icon&#10;&#10;Description automatically generated">
              <a:extLst>
                <a:ext uri="{FF2B5EF4-FFF2-40B4-BE49-F238E27FC236}">
                  <a16:creationId xmlns:a16="http://schemas.microsoft.com/office/drawing/2014/main" id="{6A752AC1-17C5-F53A-667E-A50CA1CD4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1" name="Retângulo 5">
              <a:extLst>
                <a:ext uri="{FF2B5EF4-FFF2-40B4-BE49-F238E27FC236}">
                  <a16:creationId xmlns:a16="http://schemas.microsoft.com/office/drawing/2014/main" id="{E1054664-D8C3-B342-30C1-89BEE87AE8C3}"/>
                </a:ext>
              </a:extLst>
            </p:cNvPr>
            <p:cNvSpPr/>
            <p:nvPr/>
          </p:nvSpPr>
          <p:spPr>
            <a:xfrm>
              <a:off x="6107411" y="5954426"/>
              <a:ext cx="9476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3" action="ppaction://hlinkpres?slideindex=1&amp;slidetitle="/>
                </a:rPr>
                <a:t>architecture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761EF2-7698-0807-7DD0-3C3D1C6AD31D}"/>
              </a:ext>
            </a:extLst>
          </p:cNvPr>
          <p:cNvGrpSpPr/>
          <p:nvPr/>
        </p:nvGrpSpPr>
        <p:grpSpPr>
          <a:xfrm>
            <a:off x="207823" y="1990595"/>
            <a:ext cx="789444" cy="283293"/>
            <a:chOff x="5611636" y="5954426"/>
            <a:chExt cx="789445" cy="283293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D3545969-1687-D082-B81A-CB43B5728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844B69B2-80F9-3733-ACC2-47A3D7806964}"/>
                </a:ext>
              </a:extLst>
            </p:cNvPr>
            <p:cNvSpPr/>
            <p:nvPr/>
          </p:nvSpPr>
          <p:spPr>
            <a:xfrm>
              <a:off x="6107411" y="5954426"/>
              <a:ext cx="2936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4" action="ppaction://hlinkpres?slideindex=1&amp;slidetitle="/>
                </a:rPr>
                <a:t>ai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3945C8-D028-B38E-B7E8-2DB5008FD04C}"/>
              </a:ext>
            </a:extLst>
          </p:cNvPr>
          <p:cNvGrpSpPr/>
          <p:nvPr/>
        </p:nvGrpSpPr>
        <p:grpSpPr>
          <a:xfrm>
            <a:off x="207823" y="2739951"/>
            <a:ext cx="1597359" cy="283293"/>
            <a:chOff x="5611636" y="5954426"/>
            <a:chExt cx="1597360" cy="283293"/>
          </a:xfrm>
        </p:grpSpPr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134360E5-8E58-C263-A4ED-A628157D1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7C2A4662-B4EA-9202-0BB2-745D633D2E87}"/>
                </a:ext>
              </a:extLst>
            </p:cNvPr>
            <p:cNvSpPr/>
            <p:nvPr/>
          </p:nvSpPr>
          <p:spPr>
            <a:xfrm>
              <a:off x="6107411" y="5954426"/>
              <a:ext cx="11015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5" action="ppaction://hlinkpres?slideindex=1&amp;slidetitle="/>
                </a:rPr>
                <a:t>authentication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A9D521-AEA9-DBBC-D26F-A7E51A36843A}"/>
              </a:ext>
            </a:extLst>
          </p:cNvPr>
          <p:cNvGrpSpPr/>
          <p:nvPr/>
        </p:nvGrpSpPr>
        <p:grpSpPr>
          <a:xfrm>
            <a:off x="207823" y="3114629"/>
            <a:ext cx="1057146" cy="283293"/>
            <a:chOff x="5611636" y="5954426"/>
            <a:chExt cx="1057147" cy="283293"/>
          </a:xfrm>
        </p:grpSpPr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7CF1CCC6-642E-95E5-86F5-B877FF178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4" name="Retângulo 5">
              <a:extLst>
                <a:ext uri="{FF2B5EF4-FFF2-40B4-BE49-F238E27FC236}">
                  <a16:creationId xmlns:a16="http://schemas.microsoft.com/office/drawing/2014/main" id="{EF8312E9-D70E-C17D-4A2D-6BDB07900DD5}"/>
                </a:ext>
              </a:extLst>
            </p:cNvPr>
            <p:cNvSpPr/>
            <p:nvPr/>
          </p:nvSpPr>
          <p:spPr>
            <a:xfrm>
              <a:off x="6107411" y="5954426"/>
              <a:ext cx="5613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6" action="ppaction://hlinkpres?slideindex=1&amp;slidetitle="/>
                </a:rPr>
                <a:t>celery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DFA3DB-058E-EC6A-614E-01D98A1AB062}"/>
              </a:ext>
            </a:extLst>
          </p:cNvPr>
          <p:cNvGrpSpPr/>
          <p:nvPr/>
        </p:nvGrpSpPr>
        <p:grpSpPr>
          <a:xfrm>
            <a:off x="207823" y="3489307"/>
            <a:ext cx="1074780" cy="283293"/>
            <a:chOff x="5611636" y="5954426"/>
            <a:chExt cx="1074781" cy="283293"/>
          </a:xfrm>
        </p:grpSpPr>
        <p:pic>
          <p:nvPicPr>
            <p:cNvPr id="36" name="Picture 35" descr="Icon&#10;&#10;Description automatically generated">
              <a:extLst>
                <a:ext uri="{FF2B5EF4-FFF2-40B4-BE49-F238E27FC236}">
                  <a16:creationId xmlns:a16="http://schemas.microsoft.com/office/drawing/2014/main" id="{26D70189-6E47-D4DC-E850-DB25F5A81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9" name="Retângulo 5">
              <a:extLst>
                <a:ext uri="{FF2B5EF4-FFF2-40B4-BE49-F238E27FC236}">
                  <a16:creationId xmlns:a16="http://schemas.microsoft.com/office/drawing/2014/main" id="{A55E4DF1-88CB-56AD-824D-74AEE6A32062}"/>
                </a:ext>
              </a:extLst>
            </p:cNvPr>
            <p:cNvSpPr/>
            <p:nvPr/>
          </p:nvSpPr>
          <p:spPr>
            <a:xfrm>
              <a:off x="6107411" y="5954426"/>
              <a:ext cx="5790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7" action="ppaction://hlinkpres?slideindex=1&amp;slidetitle="/>
                </a:rPr>
                <a:t>cursor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878A68-9B55-E2F4-FE7C-D0CA138A0A56}"/>
              </a:ext>
            </a:extLst>
          </p:cNvPr>
          <p:cNvGrpSpPr/>
          <p:nvPr/>
        </p:nvGrpSpPr>
        <p:grpSpPr>
          <a:xfrm>
            <a:off x="207823" y="3863985"/>
            <a:ext cx="1164548" cy="283293"/>
            <a:chOff x="5611636" y="5954426"/>
            <a:chExt cx="1164549" cy="283293"/>
          </a:xfrm>
        </p:grpSpPr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E19FAC78-9CC9-1C73-AEB0-65E394DB9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42" name="Retângulo 5">
              <a:extLst>
                <a:ext uri="{FF2B5EF4-FFF2-40B4-BE49-F238E27FC236}">
                  <a16:creationId xmlns:a16="http://schemas.microsoft.com/office/drawing/2014/main" id="{29BB4567-C772-1BD4-4072-4DD4CF69E35F}"/>
                </a:ext>
              </a:extLst>
            </p:cNvPr>
            <p:cNvSpPr/>
            <p:nvPr/>
          </p:nvSpPr>
          <p:spPr>
            <a:xfrm>
              <a:off x="6107411" y="5954426"/>
              <a:ext cx="6687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8" action="ppaction://hlinkpres?slideindex=1&amp;slidetitle="/>
                </a:rPr>
                <a:t>dev ops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866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64165</TotalTime>
  <Words>78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portfolio</vt:lpstr>
      <vt:lpstr>2. index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1218</cp:revision>
  <dcterms:created xsi:type="dcterms:W3CDTF">2019-03-25T09:18:39Z</dcterms:created>
  <dcterms:modified xsi:type="dcterms:W3CDTF">2024-09-26T12:44:57Z</dcterms:modified>
</cp:coreProperties>
</file>