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9" r:id="rId3"/>
    <p:sldId id="381" r:id="rId4"/>
    <p:sldId id="390" r:id="rId5"/>
    <p:sldId id="383" r:id="rId6"/>
    <p:sldId id="391" r:id="rId7"/>
    <p:sldId id="393" r:id="rId8"/>
    <p:sldId id="394" r:id="rId9"/>
    <p:sldId id="392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233" autoAdjust="0"/>
    <p:restoredTop sz="86410" autoAdjust="0"/>
  </p:normalViewPr>
  <p:slideViewPr>
    <p:cSldViewPr snapToGrid="0">
      <p:cViewPr varScale="1">
        <p:scale>
          <a:sx n="169" d="100"/>
          <a:sy n="169" d="100"/>
        </p:scale>
        <p:origin x="128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D:\research\mongodb\mongodb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M0Vpq5Vu_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wM0Vpq5Vu_I&amp;t=135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hyperlink" Target="https://portal.azure.com/#@cegidgroup.onmicrosoft.com/resource/subscriptions/6b18b854-398b-4dc7-9828-c492ac221f23/resourceGroups/skunkworks-poc-fr-rg/overvie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ortal.azure.com/#@cegidgroup.onmicrosoft.com/resource/subscriptions/795dbcad-506a-4648-8518-0a0edbb88c45/resourceGroups/pulse-stg-fc-rg/providers/Microsoft.DocumentDb/databaseAccounts/st-pulse-db/dataExplorer" TargetMode="External"/><Relationship Id="rId11" Type="http://schemas.openxmlformats.org/officeDocument/2006/relationships/hyperlink" Target="https://community.fabric.microsoft.com/t5/Desktop/Cosmos-DB-connection-issuee/m-p/732851#M353508" TargetMode="External"/><Relationship Id="rId5" Type="http://schemas.openxmlformats.org/officeDocument/2006/relationships/hyperlink" Target="https://youtu.be/UKvNl3ueFDQ?si=91Yr-SHvP0Sclzpp&amp;t=39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youtube.com/watch?v=UKvNl3ueFDQ" TargetMode="External"/><Relationship Id="rId9" Type="http://schemas.openxmlformats.org/officeDocument/2006/relationships/hyperlink" Target="https://youtu.be/UKvNl3ueFDQ?si=EaK56kK7fiByTItU&amp;t=6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resources/compare/mongodb-vs-cosmos-db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try/download/tableau-connector" TargetMode="External"/><Relationship Id="rId3" Type="http://schemas.openxmlformats.org/officeDocument/2006/relationships/hyperlink" Target="https://learn.microsoft.com/en-us/azure/cosmos-db/nosql/powerbi-visualize" TargetMode="External"/><Relationship Id="rId7" Type="http://schemas.openxmlformats.org/officeDocument/2006/relationships/hyperlink" Target="https://www.mongodb.com/community/forums/t/powerbi-service-connection-with-gateway/26456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azure/cosmos-db/mongodb/introduction" TargetMode="External"/><Relationship Id="rId11" Type="http://schemas.openxmlformats.org/officeDocument/2006/relationships/hyperlink" Target="https://www.mongodb.com/docs/atlas/data-federation/query/sql/powerbi/connect/#:~:text=5-,Connect%20from%20Power%20BI%20Desktop.,the%20MongoDB%20Atlas%20SQL%20connector." TargetMode="External"/><Relationship Id="rId5" Type="http://schemas.openxmlformats.org/officeDocument/2006/relationships/hyperlink" Target="https://www.mongodb.com/try/download/enterprise" TargetMode="External"/><Relationship Id="rId10" Type="http://schemas.openxmlformats.org/officeDocument/2006/relationships/hyperlink" Target="https://learn.microsoft.com/en-us/answers/questions/1885351/connect-azure-cosmosdb-for-mongodb-api-from-power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mongodb.com/community/forums/t/missing-client-library-for-datasource-visit-https-www-mongodb-com-atlas-sql-for-more-information/28834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training/modules/get-started-with-power-bi/1-introduction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1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81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power bi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8330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7CD9B-C6C5-009D-E86F-720E4D2B75A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F60CE-53DA-0CB8-261C-91E058E55205}"/>
              </a:ext>
            </a:extLst>
          </p:cNvPr>
          <p:cNvGrpSpPr/>
          <p:nvPr/>
        </p:nvGrpSpPr>
        <p:grpSpPr>
          <a:xfrm>
            <a:off x="193580" y="267561"/>
            <a:ext cx="1278938" cy="283293"/>
            <a:chOff x="5611636" y="5954426"/>
            <a:chExt cx="1278939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7DA46E3-98D0-3E48-CF00-26D27BD97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FF329E9-2A25-F5B3-B379-A120E0F753C9}"/>
                </a:ext>
              </a:extLst>
            </p:cNvPr>
            <p:cNvSpPr/>
            <p:nvPr/>
          </p:nvSpPr>
          <p:spPr>
            <a:xfrm>
              <a:off x="6107411" y="5954426"/>
              <a:ext cx="7831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mongodb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64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4B340-8E16-2B43-2A66-CE1D70DD3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4AE-040C-B51F-9978-ACAF7A1C1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8330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CEA18-B00F-31D4-6EDA-819E0930FD1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95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6623"/>
            <a:ext cx="92852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 overview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47CD9B-C6C5-009D-E86F-720E4D2B75A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5DEBFE-2670-C91D-4DB7-6CB1841410D6}"/>
              </a:ext>
            </a:extLst>
          </p:cNvPr>
          <p:cNvGrpSpPr/>
          <p:nvPr/>
        </p:nvGrpSpPr>
        <p:grpSpPr>
          <a:xfrm>
            <a:off x="201386" y="259080"/>
            <a:ext cx="4162373" cy="289586"/>
            <a:chOff x="5881666" y="1590687"/>
            <a:chExt cx="4162373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8F9AB6CE-F4FE-7619-6695-63D2704DE757}"/>
                </a:ext>
              </a:extLst>
            </p:cNvPr>
            <p:cNvSpPr/>
            <p:nvPr/>
          </p:nvSpPr>
          <p:spPr>
            <a:xfrm>
              <a:off x="6081095" y="1603274"/>
              <a:ext cx="3962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Microsoft Power BI Desktop for Beginners: In 4 Steps!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EB3A208-D130-3D7A-3478-E0F088D74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6A18E3-FAB6-76F1-1684-C84B075AFC4E}"/>
              </a:ext>
            </a:extLst>
          </p:cNvPr>
          <p:cNvGrpSpPr/>
          <p:nvPr/>
        </p:nvGrpSpPr>
        <p:grpSpPr>
          <a:xfrm>
            <a:off x="520041" y="561253"/>
            <a:ext cx="4324084" cy="289586"/>
            <a:chOff x="5881666" y="1590687"/>
            <a:chExt cx="4324084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62394EF9-38A8-1547-D012-ED4CF35CFC79}"/>
                </a:ext>
              </a:extLst>
            </p:cNvPr>
            <p:cNvSpPr/>
            <p:nvPr/>
          </p:nvSpPr>
          <p:spPr>
            <a:xfrm>
              <a:off x="6081095" y="1603274"/>
              <a:ext cx="41246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latin typeface="+mj-lt"/>
                  <a:hlinkClick r:id="rId4"/>
                </a:rPr>
                <a:t>2:15</a:t>
              </a:r>
              <a:r>
                <a:rPr lang="en-US" sz="1200" dirty="0">
                  <a:latin typeface="+mj-lt"/>
                </a:rPr>
                <a:t> </a:t>
              </a:r>
              <a:r>
                <a:rPr lang="en-US" sz="1200" dirty="0">
                  <a:solidFill>
                    <a:schemeClr val="bg1"/>
                  </a:solidFill>
                  <a:latin typeface="+mj-lt"/>
                </a:rPr>
                <a:t>- Data Ingestion: Seamless Data Import Techniques (Step 1)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BADFFBF-C3FD-604D-1D22-28A6697E2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829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E5A949-92DD-B56E-2D73-7D5C3C47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87E-2C3F-1779-6180-F61FA5DD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6623"/>
            <a:ext cx="104079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 mongo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9AE48-8B6A-6374-8EBA-9FDDC5007BC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036988-6A79-6B9B-B6F5-710B3CA8F40C}"/>
              </a:ext>
            </a:extLst>
          </p:cNvPr>
          <p:cNvGrpSpPr/>
          <p:nvPr/>
        </p:nvGrpSpPr>
        <p:grpSpPr>
          <a:xfrm>
            <a:off x="190444" y="198000"/>
            <a:ext cx="1257732" cy="289586"/>
            <a:chOff x="5881666" y="1590687"/>
            <a:chExt cx="1257732" cy="289586"/>
          </a:xfrm>
        </p:grpSpPr>
        <p:sp>
          <p:nvSpPr>
            <p:cNvPr id="5" name="Retângulo 5">
              <a:extLst>
                <a:ext uri="{FF2B5EF4-FFF2-40B4-BE49-F238E27FC236}">
                  <a16:creationId xmlns:a16="http://schemas.microsoft.com/office/drawing/2014/main" id="{2E9167B5-97BD-E8ED-5E0B-324F7D85CA9C}"/>
                </a:ext>
              </a:extLst>
            </p:cNvPr>
            <p:cNvSpPr/>
            <p:nvPr/>
          </p:nvSpPr>
          <p:spPr>
            <a:xfrm>
              <a:off x="6081095" y="1603274"/>
              <a:ext cx="10583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azure DEV/DB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CF5E030-CDC8-B8BF-240C-74B4D2E54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377F76E-D2AC-0447-655E-E6F84AD52A0B}"/>
              </a:ext>
            </a:extLst>
          </p:cNvPr>
          <p:cNvGrpSpPr/>
          <p:nvPr/>
        </p:nvGrpSpPr>
        <p:grpSpPr>
          <a:xfrm>
            <a:off x="190444" y="1194530"/>
            <a:ext cx="3216602" cy="289586"/>
            <a:chOff x="5881666" y="1590687"/>
            <a:chExt cx="321660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B7E4E182-5485-F2CE-090C-537AE10F1113}"/>
                </a:ext>
              </a:extLst>
            </p:cNvPr>
            <p:cNvSpPr/>
            <p:nvPr/>
          </p:nvSpPr>
          <p:spPr>
            <a:xfrm>
              <a:off x="6081095" y="1603274"/>
              <a:ext cx="30171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video: Power BI Connect to Azure Cosmos 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E68757CA-3A34-DB96-DD68-7E9EE3C07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472952-558A-6218-5684-91D54884C60C}"/>
              </a:ext>
            </a:extLst>
          </p:cNvPr>
          <p:cNvGrpSpPr/>
          <p:nvPr/>
        </p:nvGrpSpPr>
        <p:grpSpPr>
          <a:xfrm>
            <a:off x="520399" y="1606092"/>
            <a:ext cx="885835" cy="289586"/>
            <a:chOff x="5881666" y="1590687"/>
            <a:chExt cx="885835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D8F681AF-7CA5-6625-7822-83EA2A0BCBA8}"/>
                </a:ext>
              </a:extLst>
            </p:cNvPr>
            <p:cNvSpPr/>
            <p:nvPr/>
          </p:nvSpPr>
          <p:spPr>
            <a:xfrm>
              <a:off x="6081095" y="1603274"/>
              <a:ext cx="68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9582271-6C2A-3C26-3132-80EC3122A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C515C-683C-B9DF-67C6-8A35C4E04539}"/>
              </a:ext>
            </a:extLst>
          </p:cNvPr>
          <p:cNvGrpSpPr/>
          <p:nvPr/>
        </p:nvGrpSpPr>
        <p:grpSpPr>
          <a:xfrm>
            <a:off x="203004" y="551472"/>
            <a:ext cx="1244908" cy="289586"/>
            <a:chOff x="5881666" y="1590687"/>
            <a:chExt cx="124490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C262C6F8-D29A-DDEC-5D71-9329C9BE83FC}"/>
                </a:ext>
              </a:extLst>
            </p:cNvPr>
            <p:cNvSpPr/>
            <p:nvPr/>
          </p:nvSpPr>
          <p:spPr>
            <a:xfrm>
              <a:off x="6081095" y="1603274"/>
              <a:ext cx="10454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azure STG/DB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60AF5F7-C7E7-7801-9B3A-A6CFCBDFB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5E8B1CE-B0CD-82C5-B3D5-77C96B52EC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709" y="2000052"/>
            <a:ext cx="693461" cy="9045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5A55C8-5C6F-76D6-6129-6D13EADFCD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913" y="2012438"/>
            <a:ext cx="2278145" cy="9248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E3032AE-378E-E49D-9EE1-3CE086F0E708}"/>
              </a:ext>
            </a:extLst>
          </p:cNvPr>
          <p:cNvGrpSpPr/>
          <p:nvPr/>
        </p:nvGrpSpPr>
        <p:grpSpPr>
          <a:xfrm>
            <a:off x="826409" y="3021526"/>
            <a:ext cx="1273762" cy="289586"/>
            <a:chOff x="5881666" y="1590687"/>
            <a:chExt cx="1273762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FC4534A7-BE97-D3BD-A64A-336C77519535}"/>
                </a:ext>
              </a:extLst>
            </p:cNvPr>
            <p:cNvSpPr/>
            <p:nvPr/>
          </p:nvSpPr>
          <p:spPr>
            <a:xfrm>
              <a:off x="6081095" y="1603274"/>
              <a:ext cx="1074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connect string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9D35F682-516E-3741-6E60-188D217A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BF62C4C-AAE6-DF9B-0BD5-B76E664EAB60}"/>
              </a:ext>
            </a:extLst>
          </p:cNvPr>
          <p:cNvSpPr/>
          <p:nvPr/>
        </p:nvSpPr>
        <p:spPr>
          <a:xfrm>
            <a:off x="3223279" y="3530576"/>
            <a:ext cx="4065784" cy="257369"/>
          </a:xfrm>
          <a:prstGeom prst="wedgeRectCallout">
            <a:avLst>
              <a:gd name="adj1" fmla="val -54876"/>
              <a:gd name="adj2" fmla="val -65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https://st-pulse-db.mongo.cosmos.azure.com:443/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45760C6-3F0A-DA35-D029-3805293AFB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409" y="3382808"/>
            <a:ext cx="2218100" cy="12721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CE5404A-4F07-F4A6-FE9C-A5BDE4B02E6B}"/>
              </a:ext>
            </a:extLst>
          </p:cNvPr>
          <p:cNvGrpSpPr/>
          <p:nvPr/>
        </p:nvGrpSpPr>
        <p:grpSpPr>
          <a:xfrm>
            <a:off x="8996065" y="5189786"/>
            <a:ext cx="1389178" cy="289586"/>
            <a:chOff x="5881666" y="1590687"/>
            <a:chExt cx="1389178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ED7B3D1A-F6B2-F302-FF2E-1A5983557FD7}"/>
                </a:ext>
              </a:extLst>
            </p:cNvPr>
            <p:cNvSpPr/>
            <p:nvPr/>
          </p:nvSpPr>
          <p:spPr>
            <a:xfrm>
              <a:off x="6081095" y="1603274"/>
              <a:ext cx="11897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can not 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FFC0F870-ACE9-2E97-226D-FB81F4E84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B166439-79DD-D7E0-8E8B-6810326E6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5674" y="4164722"/>
            <a:ext cx="6916723" cy="7976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45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14B57-C19E-4CD0-DB4C-F1C64913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7A61-3B68-787E-75E7-8BBD8B5C9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6623"/>
            <a:ext cx="104079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 cosmos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A38F46-7EDD-25E8-A121-BF38510F601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0B99C-B373-9924-77E5-A46FF0E73317}"/>
              </a:ext>
            </a:extLst>
          </p:cNvPr>
          <p:cNvGrpSpPr/>
          <p:nvPr/>
        </p:nvGrpSpPr>
        <p:grpSpPr>
          <a:xfrm>
            <a:off x="9826576" y="2803118"/>
            <a:ext cx="1887712" cy="289586"/>
            <a:chOff x="5881666" y="1590687"/>
            <a:chExt cx="1887712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F002F4A9-312E-2ED2-9BB5-B6C69E24BC88}"/>
                </a:ext>
              </a:extLst>
            </p:cNvPr>
            <p:cNvSpPr/>
            <p:nvPr/>
          </p:nvSpPr>
          <p:spPr>
            <a:xfrm>
              <a:off x="6081095" y="1603274"/>
              <a:ext cx="16882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mongodb-vs-cosmos-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D0F0C551-FF4B-F27C-24A4-AF725ACA5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94E1D25-E60C-5E84-AD11-FE3CB4BA8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1" y="348415"/>
            <a:ext cx="10906460" cy="22395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7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A69C2-9DFB-1D52-421F-C86D2A57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574D-38C2-30A4-8027-F4274E0C4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8543"/>
            <a:ext cx="935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1FB9B-FD16-6E95-B0F6-C7E74BC5D8D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83AFB-2A67-BB65-7AEC-E7F86DF5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6" y="663627"/>
            <a:ext cx="3072907" cy="6009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80890EA-625C-2AD1-5546-B729DA63F081}"/>
              </a:ext>
            </a:extLst>
          </p:cNvPr>
          <p:cNvGrpSpPr/>
          <p:nvPr/>
        </p:nvGrpSpPr>
        <p:grpSpPr>
          <a:xfrm>
            <a:off x="190444" y="198000"/>
            <a:ext cx="1475740" cy="289586"/>
            <a:chOff x="5881666" y="1590687"/>
            <a:chExt cx="1475740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8214EBAF-BD6B-2E31-0809-D11B0DA43AD7}"/>
                </a:ext>
              </a:extLst>
            </p:cNvPr>
            <p:cNvSpPr/>
            <p:nvPr/>
          </p:nvSpPr>
          <p:spPr>
            <a:xfrm>
              <a:off x="6081095" y="1603274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powerbi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-visualize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0833170-854A-EBA0-2286-E61788503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AD5DF5-F54A-9A7C-600C-12CAE09446DF}"/>
              </a:ext>
            </a:extLst>
          </p:cNvPr>
          <p:cNvGrpSpPr/>
          <p:nvPr/>
        </p:nvGrpSpPr>
        <p:grpSpPr>
          <a:xfrm>
            <a:off x="202445" y="1365008"/>
            <a:ext cx="812097" cy="289586"/>
            <a:chOff x="5881666" y="1590687"/>
            <a:chExt cx="812097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1218E2E-C33B-9005-1F05-66CE23C3ECD9}"/>
                </a:ext>
              </a:extLst>
            </p:cNvPr>
            <p:cNvSpPr/>
            <p:nvPr/>
          </p:nvSpPr>
          <p:spPr>
            <a:xfrm>
              <a:off x="6081095" y="1603274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drivers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A2B1DAF-D553-65EA-E8ED-9079AC4F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1BF74B-BC64-E027-56DD-1BF27829B7BF}"/>
              </a:ext>
            </a:extLst>
          </p:cNvPr>
          <p:cNvGrpSpPr/>
          <p:nvPr/>
        </p:nvGrpSpPr>
        <p:grpSpPr>
          <a:xfrm>
            <a:off x="215931" y="2178949"/>
            <a:ext cx="1975877" cy="289586"/>
            <a:chOff x="5881666" y="1590687"/>
            <a:chExt cx="1975877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E4C22900-2109-9B03-D6D9-405B52566717}"/>
                </a:ext>
              </a:extLst>
            </p:cNvPr>
            <p:cNvSpPr/>
            <p:nvPr/>
          </p:nvSpPr>
          <p:spPr>
            <a:xfrm>
              <a:off x="6081095" y="1603274"/>
              <a:ext cx="17764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what is cosmos mongodb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75543CB-9110-F878-6747-72657EABD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6D624-2780-C584-001A-75A887B2414F}"/>
              </a:ext>
            </a:extLst>
          </p:cNvPr>
          <p:cNvGrpSpPr/>
          <p:nvPr/>
        </p:nvGrpSpPr>
        <p:grpSpPr>
          <a:xfrm>
            <a:off x="209954" y="2521167"/>
            <a:ext cx="1491770" cy="289586"/>
            <a:chOff x="5881666" y="1590687"/>
            <a:chExt cx="1491770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AED007FC-6958-A993-81F9-B8061D23D64D}"/>
                </a:ext>
              </a:extLst>
            </p:cNvPr>
            <p:cNvSpPr/>
            <p:nvPr/>
          </p:nvSpPr>
          <p:spPr>
            <a:xfrm>
              <a:off x="6081095" y="160327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error discussion 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A9A4887C-D49C-32A9-DCF8-5A7115B8F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B41C0F-90EA-E5A3-EA27-AD93908D6FFD}"/>
              </a:ext>
            </a:extLst>
          </p:cNvPr>
          <p:cNvGrpSpPr/>
          <p:nvPr/>
        </p:nvGrpSpPr>
        <p:grpSpPr>
          <a:xfrm>
            <a:off x="477231" y="1654594"/>
            <a:ext cx="925910" cy="289586"/>
            <a:chOff x="5881666" y="1590687"/>
            <a:chExt cx="925910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E02564BB-275E-F55B-80A3-B6990221405C}"/>
                </a:ext>
              </a:extLst>
            </p:cNvPr>
            <p:cNvSpPr/>
            <p:nvPr/>
          </p:nvSpPr>
          <p:spPr>
            <a:xfrm>
              <a:off x="6081095" y="1603274"/>
              <a:ext cx="7264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drivers 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3FFEC94E-E3F3-477F-FAE4-167A1C8CE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BA0378-C76C-E9C7-D802-F09D8E37CC4C}"/>
              </a:ext>
            </a:extLst>
          </p:cNvPr>
          <p:cNvGrpSpPr/>
          <p:nvPr/>
        </p:nvGrpSpPr>
        <p:grpSpPr>
          <a:xfrm>
            <a:off x="450161" y="2798167"/>
            <a:ext cx="1491770" cy="289586"/>
            <a:chOff x="5881666" y="1590687"/>
            <a:chExt cx="1491770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291B13B3-5334-EC12-33F1-9D203317F514}"/>
                </a:ext>
              </a:extLst>
            </p:cNvPr>
            <p:cNvSpPr/>
            <p:nvPr/>
          </p:nvSpPr>
          <p:spPr>
            <a:xfrm>
              <a:off x="6081095" y="160327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error discussion 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AAC05713-7B81-6C43-CF06-06FA1E148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E3C62-2056-59B9-3844-9D6DF5281ABA}"/>
              </a:ext>
            </a:extLst>
          </p:cNvPr>
          <p:cNvGrpSpPr/>
          <p:nvPr/>
        </p:nvGrpSpPr>
        <p:grpSpPr>
          <a:xfrm>
            <a:off x="450161" y="3087753"/>
            <a:ext cx="1491770" cy="289586"/>
            <a:chOff x="5881666" y="1590687"/>
            <a:chExt cx="1491770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EAE7B745-10BA-F26A-A705-C0CBE70CEDCC}"/>
                </a:ext>
              </a:extLst>
            </p:cNvPr>
            <p:cNvSpPr/>
            <p:nvPr/>
          </p:nvSpPr>
          <p:spPr>
            <a:xfrm>
              <a:off x="6081095" y="160327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error discussion 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FFC2DDC1-178D-1608-3582-7000092C4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F61B63-BA80-089A-D40F-03E2AB72F5EB}"/>
              </a:ext>
            </a:extLst>
          </p:cNvPr>
          <p:cNvGrpSpPr/>
          <p:nvPr/>
        </p:nvGrpSpPr>
        <p:grpSpPr>
          <a:xfrm>
            <a:off x="460827" y="3364753"/>
            <a:ext cx="1491770" cy="289586"/>
            <a:chOff x="5881666" y="1590687"/>
            <a:chExt cx="1491770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779EC219-449E-C4A8-FD46-20CBBB9C08BA}"/>
                </a:ext>
              </a:extLst>
            </p:cNvPr>
            <p:cNvSpPr/>
            <p:nvPr/>
          </p:nvSpPr>
          <p:spPr>
            <a:xfrm>
              <a:off x="6081095" y="160327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error discussion 3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D6A8B943-73CD-458C-6628-F7D343C21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BFD2A0-EC23-6443-3B2E-37DB2782AD4C}"/>
              </a:ext>
            </a:extLst>
          </p:cNvPr>
          <p:cNvGrpSpPr/>
          <p:nvPr/>
        </p:nvGrpSpPr>
        <p:grpSpPr>
          <a:xfrm>
            <a:off x="450161" y="3635977"/>
            <a:ext cx="695078" cy="289586"/>
            <a:chOff x="5881666" y="1590687"/>
            <a:chExt cx="69507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1CCC223E-1CAF-55B7-D8E9-D123978EEE00}"/>
                </a:ext>
              </a:extLst>
            </p:cNvPr>
            <p:cNvSpPr/>
            <p:nvPr/>
          </p:nvSpPr>
          <p:spPr>
            <a:xfrm>
              <a:off x="6081095" y="160327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Atlas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1DBBBAB-465A-5791-777D-6A7BCDAD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58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639A6D-79EA-34F8-A21B-5A69B169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ED631A-79BB-F9C0-1406-8D4CD01E153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BE409-E376-0736-4072-DE707CD2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6623"/>
            <a:ext cx="8436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 training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6F2974-CC4B-2B50-90C0-FB58193FAE58}"/>
              </a:ext>
            </a:extLst>
          </p:cNvPr>
          <p:cNvGrpSpPr/>
          <p:nvPr/>
        </p:nvGrpSpPr>
        <p:grpSpPr>
          <a:xfrm>
            <a:off x="190444" y="238230"/>
            <a:ext cx="2003449" cy="289586"/>
            <a:chOff x="5881666" y="1590687"/>
            <a:chExt cx="2003449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D90AB53-30D4-D375-C091-B9D5C8B2A3E3}"/>
                </a:ext>
              </a:extLst>
            </p:cNvPr>
            <p:cNvSpPr/>
            <p:nvPr/>
          </p:nvSpPr>
          <p:spPr>
            <a:xfrm>
              <a:off x="6081095" y="1603274"/>
              <a:ext cx="18040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get-started-with-power-bi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5CEB7A12-D922-9CF5-8F54-E664A24E9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55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76068</TotalTime>
  <Words>162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power bi</vt:lpstr>
      <vt:lpstr>1.1 index</vt:lpstr>
      <vt:lpstr>1.2 sources</vt:lpstr>
      <vt:lpstr>2.  overview</vt:lpstr>
      <vt:lpstr>3.  mongo</vt:lpstr>
      <vt:lpstr>3.1  cosmos</vt:lpstr>
      <vt:lpstr>3.2 problem</vt:lpstr>
      <vt:lpstr>4.  training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1137</cp:revision>
  <dcterms:created xsi:type="dcterms:W3CDTF">2019-03-25T09:18:39Z</dcterms:created>
  <dcterms:modified xsi:type="dcterms:W3CDTF">2024-10-14T12:05:45Z</dcterms:modified>
</cp:coreProperties>
</file>