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389" r:id="rId3"/>
    <p:sldId id="391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09/06/2024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py-modindex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5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0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35806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build in modules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37800" y="180000"/>
            <a:ext cx="1122870" cy="283293"/>
            <a:chOff x="5611636" y="5954426"/>
            <a:chExt cx="1122871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C3E17F-2D1B-9A4A-6F8A-3AB10FE6C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8401C1-1BB4-77EE-FBB2-84F1C15F0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01" y="430033"/>
            <a:ext cx="4687566" cy="311198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9424B7-D4E9-73FD-52A3-1FC5DBA37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9325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overview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15FF5A-FAC3-286F-389C-BA23D13DE0A0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E504E9-0870-A7E4-FA32-D9CDB9354445}"/>
              </a:ext>
            </a:extLst>
          </p:cNvPr>
          <p:cNvGrpSpPr/>
          <p:nvPr/>
        </p:nvGrpSpPr>
        <p:grpSpPr>
          <a:xfrm>
            <a:off x="4944130" y="3656203"/>
            <a:ext cx="723932" cy="289586"/>
            <a:chOff x="5881666" y="1590687"/>
            <a:chExt cx="723932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91DDCD2A-6EAE-DAD7-FC3A-F4262DEF2987}"/>
                </a:ext>
              </a:extLst>
            </p:cNvPr>
            <p:cNvSpPr/>
            <p:nvPr/>
          </p:nvSpPr>
          <p:spPr>
            <a:xfrm>
              <a:off x="6081095" y="1603274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index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BC4CE82F-D4D5-46FC-C0F1-173FBF401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9" name="Arrow: Right 5">
            <a:extLst>
              <a:ext uri="{FF2B5EF4-FFF2-40B4-BE49-F238E27FC236}">
                <a16:creationId xmlns:a16="http://schemas.microsoft.com/office/drawing/2014/main" id="{D12EC420-8445-2CC9-2794-46C7DD61C86E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494A4D-D02E-7A9A-6AE0-507817074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8075" y="457583"/>
            <a:ext cx="3419619" cy="56493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000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64509</TotalTime>
  <Words>64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build in modules</vt:lpstr>
      <vt:lpstr>2. overview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1228</cp:revision>
  <dcterms:created xsi:type="dcterms:W3CDTF">2019-03-25T09:18:39Z</dcterms:created>
  <dcterms:modified xsi:type="dcterms:W3CDTF">2024-06-09T22:11:52Z</dcterms:modified>
</cp:coreProperties>
</file>