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9" r:id="rId3"/>
    <p:sldId id="378" r:id="rId4"/>
    <p:sldId id="379" r:id="rId5"/>
    <p:sldId id="37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09/06/2024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docs.python.org/3/using/cmdline.html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hyperlink" Target="https://www.geeksforgeeks.org/what-is-the-use-of-python-m-fla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3.png"/><Relationship Id="rId2" Type="http://schemas.openxmlformats.org/officeDocument/2006/relationships/image" Target="../media/image10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5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2.svg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6777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command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CBFD5-E094-4A70-9D48-80F9797C7A05}"/>
              </a:ext>
            </a:extLst>
          </p:cNvPr>
          <p:cNvGrpSpPr/>
          <p:nvPr/>
        </p:nvGrpSpPr>
        <p:grpSpPr>
          <a:xfrm>
            <a:off x="10086910" y="123804"/>
            <a:ext cx="1122870" cy="283293"/>
            <a:chOff x="5611636" y="5954426"/>
            <a:chExt cx="1122871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6687F78-A9D8-4667-94CF-C248CE12F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56D5644E-FA48-4CE4-A21B-E356A7A74D85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3E5F502-FEE6-4454-A32B-105AB5277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65" y="740052"/>
            <a:ext cx="4265355" cy="465396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9" name="Arrow: Right 5">
            <a:extLst>
              <a:ext uri="{FF2B5EF4-FFF2-40B4-BE49-F238E27FC236}">
                <a16:creationId xmlns:a16="http://schemas.microsoft.com/office/drawing/2014/main" id="{2FF31C30-A54B-4A1A-BA57-EB4E0504924C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1" name="Arrow: Right 5">
            <a:extLst>
              <a:ext uri="{FF2B5EF4-FFF2-40B4-BE49-F238E27FC236}">
                <a16:creationId xmlns:a16="http://schemas.microsoft.com/office/drawing/2014/main" id="{36F3DFF7-D81B-41F0-A98F-DC6F90EFFD3D}"/>
              </a:ext>
            </a:extLst>
          </p:cNvPr>
          <p:cNvSpPr/>
          <p:nvPr/>
        </p:nvSpPr>
        <p:spPr>
          <a:xfrm>
            <a:off x="334279" y="5908825"/>
            <a:ext cx="8625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where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354F46-1624-4362-ABC4-262551D53017}"/>
              </a:ext>
            </a:extLst>
          </p:cNvPr>
          <p:cNvGrpSpPr/>
          <p:nvPr/>
        </p:nvGrpSpPr>
        <p:grpSpPr>
          <a:xfrm>
            <a:off x="1209375" y="5896238"/>
            <a:ext cx="881026" cy="289586"/>
            <a:chOff x="5881666" y="1590687"/>
            <a:chExt cx="881026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3D991A99-3E74-4A84-9B48-D9F4FF95DED2}"/>
                </a:ext>
              </a:extLst>
            </p:cNvPr>
            <p:cNvSpPr/>
            <p:nvPr/>
          </p:nvSpPr>
          <p:spPr>
            <a:xfrm>
              <a:off x="6081095" y="1603274"/>
              <a:ext cx="6815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cmdline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3E817957-18C3-4AB5-B57C-DB8415BF4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B1605B7-BB3C-4956-A239-F29B4AEC8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5125" y="1579183"/>
            <a:ext cx="5026755" cy="43034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78899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run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BB348E-F36F-41A2-B71E-72533571D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19" y="792850"/>
            <a:ext cx="5341661" cy="298089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2" name="Arrow: Right 5">
            <a:extLst>
              <a:ext uri="{FF2B5EF4-FFF2-40B4-BE49-F238E27FC236}">
                <a16:creationId xmlns:a16="http://schemas.microsoft.com/office/drawing/2014/main" id="{0253348D-DE5E-4B7B-BA41-D73AE5D87EBC}"/>
              </a:ext>
            </a:extLst>
          </p:cNvPr>
          <p:cNvSpPr/>
          <p:nvPr/>
        </p:nvSpPr>
        <p:spPr>
          <a:xfrm>
            <a:off x="248908" y="83857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75541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FF2B8AC3-D83F-73E1-C0F4-77A855C16A63}"/>
              </a:ext>
            </a:extLst>
          </p:cNvPr>
          <p:cNvSpPr/>
          <p:nvPr/>
        </p:nvSpPr>
        <p:spPr>
          <a:xfrm>
            <a:off x="988019" y="858200"/>
            <a:ext cx="2239963" cy="1180699"/>
          </a:xfrm>
          <a:prstGeom prst="wedgeRectCallout">
            <a:avLst>
              <a:gd name="adj1" fmla="val 23003"/>
              <a:gd name="adj2" fmla="val -900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 command-line option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that allows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to run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 module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as a script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63831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0253348D-DE5E-4B7B-BA41-D73AE5D87EBC}"/>
              </a:ext>
            </a:extLst>
          </p:cNvPr>
          <p:cNvSpPr/>
          <p:nvPr/>
        </p:nvSpPr>
        <p:spPr>
          <a:xfrm>
            <a:off x="248908" y="83857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B4452F5-5F29-C5BE-EA8F-E4F54637E767}"/>
              </a:ext>
            </a:extLst>
          </p:cNvPr>
          <p:cNvSpPr/>
          <p:nvPr/>
        </p:nvSpPr>
        <p:spPr>
          <a:xfrm>
            <a:off x="3336263" y="838570"/>
            <a:ext cx="2384233" cy="1550031"/>
          </a:xfrm>
          <a:prstGeom prst="wedgeRectCallout">
            <a:avLst>
              <a:gd name="adj1" fmla="val -57962"/>
              <a:gd name="adj2" fmla="val -319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means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execute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Python code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directly from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command line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without the need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 external script file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705F670-05B8-8E9A-6BBB-BB78195E3491}"/>
              </a:ext>
            </a:extLst>
          </p:cNvPr>
          <p:cNvSpPr/>
          <p:nvPr/>
        </p:nvSpPr>
        <p:spPr>
          <a:xfrm>
            <a:off x="5882627" y="828721"/>
            <a:ext cx="2574991" cy="996033"/>
          </a:xfrm>
          <a:prstGeom prst="wedgeRectCallout">
            <a:avLst>
              <a:gd name="adj1" fmla="val -57962"/>
              <a:gd name="adj2" fmla="val -319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by using -m,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 can invoke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Python modules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standalone programs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9C264D-214C-DA8E-8952-37E73E707A9C}"/>
              </a:ext>
            </a:extLst>
          </p:cNvPr>
          <p:cNvGrpSpPr/>
          <p:nvPr/>
        </p:nvGrpSpPr>
        <p:grpSpPr>
          <a:xfrm>
            <a:off x="3414335" y="2389751"/>
            <a:ext cx="2528913" cy="289586"/>
            <a:chOff x="5881666" y="1590687"/>
            <a:chExt cx="2528913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CCA0FC8A-98E2-CA30-2F3A-A718E047A776}"/>
                </a:ext>
              </a:extLst>
            </p:cNvPr>
            <p:cNvSpPr/>
            <p:nvPr/>
          </p:nvSpPr>
          <p:spPr>
            <a:xfrm>
              <a:off x="6081095" y="1603274"/>
              <a:ext cx="23294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what-is-the-use-of-python-m-flag/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FAA7B45E-FCFC-90A1-62D0-AE10A127D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7919E63-7A70-61D2-53F2-2C2048CA4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42" y="2857564"/>
            <a:ext cx="3877216" cy="133368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E22DEF-0F31-4FE6-CB8C-784F403D0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020" y="4382063"/>
            <a:ext cx="2426316" cy="149787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88F152-40A5-12A4-C143-AC9CD705D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815" y="6107078"/>
            <a:ext cx="4077269" cy="48584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CEE181-4BA1-6D0B-2012-B25DF0BE77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960" y="4803456"/>
            <a:ext cx="7172955" cy="45958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133854BE-6EB9-FC28-CE34-1A70A04C12DD}"/>
              </a:ext>
            </a:extLst>
          </p:cNvPr>
          <p:cNvSpPr/>
          <p:nvPr/>
        </p:nvSpPr>
        <p:spPr>
          <a:xfrm>
            <a:off x="1402437" y="3709950"/>
            <a:ext cx="3144163" cy="4449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37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75495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713639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63984</TotalTime>
  <Words>114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command</vt:lpstr>
      <vt:lpstr>2. run</vt:lpstr>
      <vt:lpstr>3. m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1206</cp:revision>
  <dcterms:created xsi:type="dcterms:W3CDTF">2019-03-25T09:18:39Z</dcterms:created>
  <dcterms:modified xsi:type="dcterms:W3CDTF">2024-06-09T22:08:54Z</dcterms:modified>
</cp:coreProperties>
</file>