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89" r:id="rId3"/>
    <p:sldId id="390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249" autoAdjust="0"/>
    <p:restoredTop sz="86410" autoAdjust="0"/>
  </p:normalViewPr>
  <p:slideViewPr>
    <p:cSldViewPr snapToGrid="0">
      <p:cViewPr varScale="1">
        <p:scale>
          <a:sx n="159" d="100"/>
          <a:sy n="159" d="100"/>
        </p:scale>
        <p:origin x="220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console/rich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console/textualize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0836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console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37800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529EFBF-989D-BCD0-9D2C-BF2D15A40BE7}"/>
              </a:ext>
            </a:extLst>
          </p:cNvPr>
          <p:cNvGrpSpPr/>
          <p:nvPr/>
        </p:nvGrpSpPr>
        <p:grpSpPr>
          <a:xfrm>
            <a:off x="248906" y="275658"/>
            <a:ext cx="914478" cy="283293"/>
            <a:chOff x="5611636" y="5954426"/>
            <a:chExt cx="914479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899D2373-6D5E-2A4B-AC96-F1B4E1CAFD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EB6019C9-2427-7E29-4E87-7C996D1B5B5E}"/>
                </a:ext>
              </a:extLst>
            </p:cNvPr>
            <p:cNvSpPr/>
            <p:nvPr/>
          </p:nvSpPr>
          <p:spPr>
            <a:xfrm>
              <a:off x="6107411" y="5954426"/>
              <a:ext cx="4187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rich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EE2CFB-B6D8-C0F9-79B7-380FFE923727}"/>
              </a:ext>
            </a:extLst>
          </p:cNvPr>
          <p:cNvGrpSpPr/>
          <p:nvPr/>
        </p:nvGrpSpPr>
        <p:grpSpPr>
          <a:xfrm>
            <a:off x="248908" y="614735"/>
            <a:ext cx="1289584" cy="283293"/>
            <a:chOff x="5611636" y="5954426"/>
            <a:chExt cx="1289585" cy="283293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8CDF691F-91D2-BB02-5F0B-C73CD4549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63B249C3-473C-1DB5-2E04-8A7A770A199C}"/>
                </a:ext>
              </a:extLst>
            </p:cNvPr>
            <p:cNvSpPr/>
            <p:nvPr/>
          </p:nvSpPr>
          <p:spPr>
            <a:xfrm>
              <a:off x="6107413" y="5954426"/>
              <a:ext cx="7938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textualize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65174</TotalTime>
  <Words>62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console</vt:lpstr>
      <vt:lpstr>1.1.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1234</cp:revision>
  <dcterms:created xsi:type="dcterms:W3CDTF">2019-03-25T09:18:39Z</dcterms:created>
  <dcterms:modified xsi:type="dcterms:W3CDTF">2024-08-10T23:28:23Z</dcterms:modified>
</cp:coreProperties>
</file>