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89" r:id="rId3"/>
    <p:sldId id="394" r:id="rId4"/>
    <p:sldId id="391" r:id="rId5"/>
    <p:sldId id="392" r:id="rId6"/>
    <p:sldId id="393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0303" autoAdjust="0"/>
    <p:restoredTop sz="86410" autoAdjust="0"/>
  </p:normalViewPr>
  <p:slideViewPr>
    <p:cSldViewPr snapToGrid="0">
      <p:cViewPr varScale="1">
        <p:scale>
          <a:sx n="154" d="100"/>
          <a:sy n="154" d="100"/>
        </p:scale>
        <p:origin x="96" y="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console.pptx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youtube.com/watch?v=4zbehnz-8QU&amp;t=52s" TargetMode="External"/><Relationship Id="rId18" Type="http://schemas.openxmlformats.org/officeDocument/2006/relationships/hyperlink" Target="https://www.youtube.com/watch?v=4zbehnz-8QU&amp;t=328s" TargetMode="External"/><Relationship Id="rId26" Type="http://schemas.openxmlformats.org/officeDocument/2006/relationships/hyperlink" Target="https://rich.readthedocs.io/en/stable/markup.html" TargetMode="External"/><Relationship Id="rId39" Type="http://schemas.openxmlformats.org/officeDocument/2006/relationships/hyperlink" Target="https://rich.readthedocs.io/en/stable/syntax.html" TargetMode="External"/><Relationship Id="rId21" Type="http://schemas.openxmlformats.org/officeDocument/2006/relationships/hyperlink" Target="https://www.youtube.com/watch?v=4zbehnz-8QU&amp;t=565s" TargetMode="External"/><Relationship Id="rId34" Type="http://schemas.openxmlformats.org/officeDocument/2006/relationships/hyperlink" Target="https://rich.readthedocs.io/en/stable/group.html" TargetMode="External"/><Relationship Id="rId42" Type="http://schemas.openxmlformats.org/officeDocument/2006/relationships/hyperlink" Target="https://rich.readthedocs.io/en/stable/live.html" TargetMode="External"/><Relationship Id="rId47" Type="http://schemas.openxmlformats.org/officeDocument/2006/relationships/image" Target="../media/image4.png"/><Relationship Id="rId7" Type="http://schemas.openxmlformats.org/officeDocument/2006/relationships/hyperlink" Target="https://www.youtube.com/watch?v=9H0EgkGHBM8&amp;list=PLHhDR_Q5Me1MxO4LmfzMNNQyKfwa275Qe&amp;index=3" TargetMode="External"/><Relationship Id="rId2" Type="http://schemas.openxmlformats.org/officeDocument/2006/relationships/hyperlink" Target="https://www.youtube.com/watch?v=4zbehnz-8QU" TargetMode="External"/><Relationship Id="rId16" Type="http://schemas.openxmlformats.org/officeDocument/2006/relationships/hyperlink" Target="https://www.youtube.com/watch?v=4zbehnz-8QU&amp;t=235s" TargetMode="External"/><Relationship Id="rId29" Type="http://schemas.openxmlformats.org/officeDocument/2006/relationships/hyperlink" Target="https://rich.readthedocs.io/en/stable/pretty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extual.textualize.io/tutorial/" TargetMode="External"/><Relationship Id="rId11" Type="http://schemas.openxmlformats.org/officeDocument/2006/relationships/image" Target="../media/image3.png"/><Relationship Id="rId24" Type="http://schemas.openxmlformats.org/officeDocument/2006/relationships/hyperlink" Target="https://rich.readthedocs.io/en/stable/introduction.html" TargetMode="External"/><Relationship Id="rId32" Type="http://schemas.openxmlformats.org/officeDocument/2006/relationships/hyperlink" Target="https://rich.readthedocs.io/en/stable/prompt.html" TargetMode="External"/><Relationship Id="rId37" Type="http://schemas.openxmlformats.org/officeDocument/2006/relationships/hyperlink" Target="https://rich.readthedocs.io/en/stable/panel.html" TargetMode="External"/><Relationship Id="rId40" Type="http://schemas.openxmlformats.org/officeDocument/2006/relationships/hyperlink" Target="https://rich.readthedocs.io/en/stable/tables.html" TargetMode="External"/><Relationship Id="rId45" Type="http://schemas.openxmlformats.org/officeDocument/2006/relationships/hyperlink" Target="https://rich.readthedocs.io/en/stable/reference.html" TargetMode="External"/><Relationship Id="rId5" Type="http://schemas.openxmlformats.org/officeDocument/2006/relationships/hyperlink" Target="https://github.com/Textualize/rich" TargetMode="External"/><Relationship Id="rId15" Type="http://schemas.openxmlformats.org/officeDocument/2006/relationships/hyperlink" Target="https://www.youtube.com/watch?v=4zbehnz-8QU&amp;t=185s" TargetMode="External"/><Relationship Id="rId23" Type="http://schemas.openxmlformats.org/officeDocument/2006/relationships/hyperlink" Target="https://www.youtube.com/watch?v=4zbehnz-8QU&amp;t=722s" TargetMode="External"/><Relationship Id="rId28" Type="http://schemas.openxmlformats.org/officeDocument/2006/relationships/hyperlink" Target="https://rich.readthedocs.io/en/stable/highlighting.html" TargetMode="External"/><Relationship Id="rId36" Type="http://schemas.openxmlformats.org/officeDocument/2006/relationships/hyperlink" Target="https://rich.readthedocs.io/en/stable/padding.html" TargetMode="External"/><Relationship Id="rId10" Type="http://schemas.openxmlformats.org/officeDocument/2006/relationships/hyperlink" Target="console/_resources" TargetMode="External"/><Relationship Id="rId19" Type="http://schemas.openxmlformats.org/officeDocument/2006/relationships/hyperlink" Target="https://www.youtube.com/watch?v=4zbehnz-8QU&amp;t=369s" TargetMode="External"/><Relationship Id="rId31" Type="http://schemas.openxmlformats.org/officeDocument/2006/relationships/hyperlink" Target="https://rich.readthedocs.io/en/stable/traceback.html" TargetMode="External"/><Relationship Id="rId44" Type="http://schemas.openxmlformats.org/officeDocument/2006/relationships/hyperlink" Target="https://rich.readthedocs.io/en/stable/protocol.html" TargetMode="External"/><Relationship Id="rId4" Type="http://schemas.openxmlformats.org/officeDocument/2006/relationships/hyperlink" Target="https://rich.readthedocs.io/en/stable/console.html" TargetMode="External"/><Relationship Id="rId9" Type="http://schemas.openxmlformats.org/officeDocument/2006/relationships/image" Target="../media/image1.png"/><Relationship Id="rId14" Type="http://schemas.openxmlformats.org/officeDocument/2006/relationships/hyperlink" Target="https://www.youtube.com/watch?v=4zbehnz-8QU&amp;t=90s" TargetMode="External"/><Relationship Id="rId22" Type="http://schemas.openxmlformats.org/officeDocument/2006/relationships/hyperlink" Target="https://www.youtube.com/watch?v=4zbehnz-8QU&amp;t=662s" TargetMode="External"/><Relationship Id="rId27" Type="http://schemas.openxmlformats.org/officeDocument/2006/relationships/hyperlink" Target="https://rich.readthedocs.io/en/stable/text.html" TargetMode="External"/><Relationship Id="rId30" Type="http://schemas.openxmlformats.org/officeDocument/2006/relationships/hyperlink" Target="https://rich.readthedocs.io/en/stable/logging.html" TargetMode="External"/><Relationship Id="rId35" Type="http://schemas.openxmlformats.org/officeDocument/2006/relationships/hyperlink" Target="https://rich.readthedocs.io/en/stable/markdown.html" TargetMode="External"/><Relationship Id="rId43" Type="http://schemas.openxmlformats.org/officeDocument/2006/relationships/hyperlink" Target="https://rich.readthedocs.io/en/stable/layout.html" TargetMode="External"/><Relationship Id="rId8" Type="http://schemas.openxmlformats.org/officeDocument/2006/relationships/hyperlink" Target="https://www.geeksforgeeks.org/use-yield-keyword-instead-return-keyword-python/" TargetMode="External"/><Relationship Id="rId3" Type="http://schemas.openxmlformats.org/officeDocument/2006/relationships/image" Target="../media/image2.png"/><Relationship Id="rId12" Type="http://schemas.openxmlformats.org/officeDocument/2006/relationships/hyperlink" Target="https://www.youtube.com/watch?v=4zbehnz-8QU&amp;t=0s" TargetMode="External"/><Relationship Id="rId17" Type="http://schemas.openxmlformats.org/officeDocument/2006/relationships/hyperlink" Target="https://www.youtube.com/watch?v=4zbehnz-8QU&amp;t=297s" TargetMode="External"/><Relationship Id="rId25" Type="http://schemas.openxmlformats.org/officeDocument/2006/relationships/hyperlink" Target="https://rich.readthedocs.io/en/stable/style.html" TargetMode="External"/><Relationship Id="rId33" Type="http://schemas.openxmlformats.org/officeDocument/2006/relationships/hyperlink" Target="https://rich.readthedocs.io/en/stable/columns.html" TargetMode="External"/><Relationship Id="rId38" Type="http://schemas.openxmlformats.org/officeDocument/2006/relationships/hyperlink" Target="https://rich.readthedocs.io/en/stable/progress.html" TargetMode="External"/><Relationship Id="rId46" Type="http://schemas.openxmlformats.org/officeDocument/2006/relationships/hyperlink" Target="https://rich.readthedocs.io/en/stable/appendix.html" TargetMode="External"/><Relationship Id="rId20" Type="http://schemas.openxmlformats.org/officeDocument/2006/relationships/hyperlink" Target="https://www.youtube.com/watch?v=4zbehnz-8QU&amp;t=504s" TargetMode="External"/><Relationship Id="rId41" Type="http://schemas.openxmlformats.org/officeDocument/2006/relationships/hyperlink" Target="https://rich.readthedocs.io/en/stable/tre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ich.readthedocs.io/en/stable/traceback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ch.readthedocs.io/en/stable/panel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ich.readthedocs.io/en/stable/padding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8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0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56778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rich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69349" y="613405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CF8AD-E592-F1F4-BD27-BC793C4392DB}"/>
              </a:ext>
            </a:extLst>
          </p:cNvPr>
          <p:cNvGrpSpPr/>
          <p:nvPr/>
        </p:nvGrpSpPr>
        <p:grpSpPr>
          <a:xfrm>
            <a:off x="10869349" y="276520"/>
            <a:ext cx="1162945" cy="283293"/>
            <a:chOff x="5611636" y="5954426"/>
            <a:chExt cx="116294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10BD0D5-82E7-D64B-486E-87AA200FB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B4F70D2-5C3F-C817-F2A9-D4E099DB0B80}"/>
                </a:ext>
              </a:extLst>
            </p:cNvPr>
            <p:cNvSpPr/>
            <p:nvPr/>
          </p:nvSpPr>
          <p:spPr>
            <a:xfrm>
              <a:off x="6107411" y="5954426"/>
              <a:ext cx="6671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console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1.1.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22BE72-5A4C-2AAE-C14A-604D4F9D29A6}"/>
              </a:ext>
            </a:extLst>
          </p:cNvPr>
          <p:cNvGrpSpPr/>
          <p:nvPr/>
        </p:nvGrpSpPr>
        <p:grpSpPr>
          <a:xfrm>
            <a:off x="248908" y="295030"/>
            <a:ext cx="1038120" cy="289586"/>
            <a:chOff x="5881666" y="1590687"/>
            <a:chExt cx="1038120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6D703CAD-C41C-E8DF-4FF0-4C4D945A5085}"/>
                </a:ext>
              </a:extLst>
            </p:cNvPr>
            <p:cNvSpPr/>
            <p:nvPr/>
          </p:nvSpPr>
          <p:spPr>
            <a:xfrm>
              <a:off x="6081095" y="1603274"/>
              <a:ext cx="8386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rich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DBA24710-F27F-3169-2C72-8C8EAA472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F344AC-41AA-F5B8-AC51-40DD5CEB1D50}"/>
              </a:ext>
            </a:extLst>
          </p:cNvPr>
          <p:cNvGrpSpPr/>
          <p:nvPr/>
        </p:nvGrpSpPr>
        <p:grpSpPr>
          <a:xfrm>
            <a:off x="248908" y="2399343"/>
            <a:ext cx="1656879" cy="289586"/>
            <a:chOff x="5881666" y="1590687"/>
            <a:chExt cx="1656879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D5D3705-5615-B116-DED4-2780FBB2FDF2}"/>
                </a:ext>
              </a:extLst>
            </p:cNvPr>
            <p:cNvSpPr/>
            <p:nvPr/>
          </p:nvSpPr>
          <p:spPr>
            <a:xfrm>
              <a:off x="6081095" y="1603274"/>
              <a:ext cx="14574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documentation: rich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83E8FFB-2369-CA5D-6955-D968836CC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F28AFE-0814-C157-4099-F8D2D047811F}"/>
              </a:ext>
            </a:extLst>
          </p:cNvPr>
          <p:cNvGrpSpPr/>
          <p:nvPr/>
        </p:nvGrpSpPr>
        <p:grpSpPr>
          <a:xfrm>
            <a:off x="285854" y="5194234"/>
            <a:ext cx="824921" cy="289586"/>
            <a:chOff x="5881666" y="1590687"/>
            <a:chExt cx="824921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FA87E777-DDED-5857-3DE8-9FFBA40CEC9B}"/>
                </a:ext>
              </a:extLst>
            </p:cNvPr>
            <p:cNvSpPr/>
            <p:nvPr/>
          </p:nvSpPr>
          <p:spPr>
            <a:xfrm>
              <a:off x="6081095" y="1603274"/>
              <a:ext cx="6254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GitHub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BAA8A41F-834D-D007-4546-7B7A1D840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251200-87F0-AFB4-C973-9CAAB801950C}"/>
              </a:ext>
            </a:extLst>
          </p:cNvPr>
          <p:cNvGrpSpPr/>
          <p:nvPr/>
        </p:nvGrpSpPr>
        <p:grpSpPr>
          <a:xfrm>
            <a:off x="9395139" y="1825757"/>
            <a:ext cx="993236" cy="289586"/>
            <a:chOff x="5881666" y="1590687"/>
            <a:chExt cx="993236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9D5C3B35-103D-991C-072B-F1B3037DD8AE}"/>
                </a:ext>
              </a:extLst>
            </p:cNvPr>
            <p:cNvSpPr/>
            <p:nvPr/>
          </p:nvSpPr>
          <p:spPr>
            <a:xfrm>
              <a:off x="6081095" y="1603274"/>
              <a:ext cx="7938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textualize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1FC94C8B-11A1-774F-4C92-929AB6F33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F06AFF8-4324-ED9D-829A-CEDFB3A75750}"/>
              </a:ext>
            </a:extLst>
          </p:cNvPr>
          <p:cNvGrpSpPr/>
          <p:nvPr/>
        </p:nvGrpSpPr>
        <p:grpSpPr>
          <a:xfrm>
            <a:off x="9705031" y="2148198"/>
            <a:ext cx="727138" cy="289586"/>
            <a:chOff x="5881666" y="1590687"/>
            <a:chExt cx="727138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27030F4E-1649-7005-19A4-0DE4B3BE1826}"/>
                </a:ext>
              </a:extLst>
            </p:cNvPr>
            <p:cNvSpPr/>
            <p:nvPr/>
          </p:nvSpPr>
          <p:spPr>
            <a:xfrm>
              <a:off x="6081095" y="1603274"/>
              <a:ext cx="527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video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319C93FC-D15C-0FC4-5290-067AAB1A5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50B9A3-C6F3-41FE-8B08-DABE3AF861AF}"/>
              </a:ext>
            </a:extLst>
          </p:cNvPr>
          <p:cNvGrpSpPr/>
          <p:nvPr/>
        </p:nvGrpSpPr>
        <p:grpSpPr>
          <a:xfrm>
            <a:off x="9898928" y="2450371"/>
            <a:ext cx="680651" cy="289586"/>
            <a:chOff x="5881666" y="1590687"/>
            <a:chExt cx="680651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ACD00603-AB16-ED4B-18F6-7FEBE2C63D8C}"/>
                </a:ext>
              </a:extLst>
            </p:cNvPr>
            <p:cNvSpPr/>
            <p:nvPr/>
          </p:nvSpPr>
          <p:spPr>
            <a:xfrm>
              <a:off x="6081095" y="1603274"/>
              <a:ext cx="4812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yield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BE95D6BD-45D5-D752-E40D-48420067D8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83794F-68A4-5BA1-D3E0-E186EDEFA975}"/>
              </a:ext>
            </a:extLst>
          </p:cNvPr>
          <p:cNvGrpSpPr/>
          <p:nvPr/>
        </p:nvGrpSpPr>
        <p:grpSpPr>
          <a:xfrm>
            <a:off x="9936926" y="3988983"/>
            <a:ext cx="1908341" cy="283293"/>
            <a:chOff x="5611636" y="5954426"/>
            <a:chExt cx="1908342" cy="283293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4C0D30CA-6703-648F-1FFA-ED3F88947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A85CEB7A-620C-B846-7E60-CAD03C5C808D}"/>
                </a:ext>
              </a:extLst>
            </p:cNvPr>
            <p:cNvSpPr/>
            <p:nvPr/>
          </p:nvSpPr>
          <p:spPr>
            <a:xfrm>
              <a:off x="6107411" y="5954426"/>
              <a:ext cx="14125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file"/>
                </a:rPr>
                <a:t>console\_resources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BBC9A2E-D996-3F5A-4F2A-6C4803D41D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9244" y="630058"/>
            <a:ext cx="1907983" cy="16042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8FEF37-A7FE-0E63-9271-B3AB4023F3C9}"/>
              </a:ext>
            </a:extLst>
          </p:cNvPr>
          <p:cNvSpPr txBox="1"/>
          <p:nvPr/>
        </p:nvSpPr>
        <p:spPr>
          <a:xfrm>
            <a:off x="2693717" y="572030"/>
            <a:ext cx="1475084" cy="1692771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Timeline:</a:t>
            </a:r>
          </a:p>
          <a:p>
            <a:r>
              <a:rPr lang="en-US" sz="800" b="0" i="0" u="none" strike="noStrike" dirty="0">
                <a:solidFill>
                  <a:srgbClr val="3EA6FF"/>
                </a:solidFill>
                <a:effectLst/>
                <a:latin typeface="Consolas" panose="020B0609020204030204" pitchFamily="49" charset="0"/>
                <a:hlinkClick r:id="rId12"/>
              </a:rPr>
              <a:t>00:00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– Introduction</a:t>
            </a:r>
          </a:p>
          <a:p>
            <a:r>
              <a:rPr lang="en-US" sz="800" b="0" i="0" u="none" strike="noStrike" dirty="0">
                <a:solidFill>
                  <a:srgbClr val="3EA6FF"/>
                </a:solidFill>
                <a:effectLst/>
                <a:latin typeface="Consolas" panose="020B0609020204030204" pitchFamily="49" charset="0"/>
                <a:hlinkClick r:id="rId13"/>
              </a:rPr>
              <a:t>00:52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- 01 print</a:t>
            </a:r>
          </a:p>
          <a:p>
            <a:r>
              <a:rPr lang="en-US" sz="800" b="0" i="0" u="none" strike="noStrike" dirty="0">
                <a:solidFill>
                  <a:srgbClr val="3EA6FF"/>
                </a:solidFill>
                <a:effectLst/>
                <a:latin typeface="Consolas" panose="020B0609020204030204" pitchFamily="49" charset="0"/>
                <a:hlinkClick r:id="rId14"/>
              </a:rPr>
              <a:t>01:30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- 02 Console </a:t>
            </a:r>
          </a:p>
          <a:p>
            <a:r>
              <a:rPr lang="en-US" sz="800" b="0" i="0" u="none" strike="noStrike" dirty="0">
                <a:solidFill>
                  <a:srgbClr val="3EA6FF"/>
                </a:solidFill>
                <a:effectLst/>
                <a:latin typeface="Consolas" panose="020B0609020204030204" pitchFamily="49" charset="0"/>
                <a:hlinkClick r:id="rId15"/>
              </a:rPr>
              <a:t>03:05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- 03 Text</a:t>
            </a:r>
          </a:p>
          <a:p>
            <a:r>
              <a:rPr lang="en-US" sz="800" b="0" i="0" u="none" strike="noStrike" dirty="0">
                <a:solidFill>
                  <a:srgbClr val="3EA6FF"/>
                </a:solidFill>
                <a:effectLst/>
                <a:latin typeface="Consolas" panose="020B0609020204030204" pitchFamily="49" charset="0"/>
                <a:hlinkClick r:id="rId16"/>
              </a:rPr>
              <a:t>03:55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- 04 Theme </a:t>
            </a:r>
          </a:p>
          <a:p>
            <a:r>
              <a:rPr lang="en-US" sz="800" b="0" i="0" u="none" strike="noStrike" dirty="0">
                <a:solidFill>
                  <a:srgbClr val="3EA6FF"/>
                </a:solidFill>
                <a:effectLst/>
                <a:latin typeface="Consolas" panose="020B0609020204030204" pitchFamily="49" charset="0"/>
                <a:hlinkClick r:id="rId17"/>
              </a:rPr>
              <a:t>04:57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- 05 Emoji</a:t>
            </a:r>
          </a:p>
          <a:p>
            <a:r>
              <a:rPr lang="en-US" sz="800" b="0" i="0" u="none" strike="noStrike" dirty="0">
                <a:solidFill>
                  <a:srgbClr val="3EA6FF"/>
                </a:solidFill>
                <a:effectLst/>
                <a:latin typeface="Consolas" panose="020B0609020204030204" pitchFamily="49" charset="0"/>
                <a:hlinkClick r:id="rId18"/>
              </a:rPr>
              <a:t>05:28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- 06 Log</a:t>
            </a:r>
          </a:p>
          <a:p>
            <a:r>
              <a:rPr lang="en-US" sz="800" b="0" i="0" u="none" strike="noStrike" dirty="0">
                <a:solidFill>
                  <a:srgbClr val="3EA6FF"/>
                </a:solidFill>
                <a:effectLst/>
                <a:latin typeface="Consolas" panose="020B0609020204030204" pitchFamily="49" charset="0"/>
                <a:hlinkClick r:id="rId19"/>
              </a:rPr>
              <a:t>06:09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- 07 Traceback </a:t>
            </a:r>
          </a:p>
          <a:p>
            <a:r>
              <a:rPr lang="en-US" sz="800" b="0" i="0" u="none" strike="noStrike" dirty="0">
                <a:solidFill>
                  <a:srgbClr val="3EA6FF"/>
                </a:solidFill>
                <a:effectLst/>
                <a:latin typeface="Consolas" panose="020B0609020204030204" pitchFamily="49" charset="0"/>
                <a:hlinkClick r:id="rId20"/>
              </a:rPr>
              <a:t>08:24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- 08 Save </a:t>
            </a:r>
          </a:p>
          <a:p>
            <a:r>
              <a:rPr lang="en-US" sz="800" b="0" i="0" u="none" strike="noStrike" dirty="0">
                <a:solidFill>
                  <a:srgbClr val="3EA6FF"/>
                </a:solidFill>
                <a:effectLst/>
                <a:latin typeface="Consolas" panose="020B0609020204030204" pitchFamily="49" charset="0"/>
                <a:hlinkClick r:id="rId21"/>
              </a:rPr>
              <a:t>09:25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- 09 Table </a:t>
            </a:r>
          </a:p>
          <a:p>
            <a:r>
              <a:rPr lang="en-US" sz="800" b="0" i="0" u="none" strike="noStrike" dirty="0">
                <a:solidFill>
                  <a:srgbClr val="3EA6FF"/>
                </a:solidFill>
                <a:effectLst/>
                <a:latin typeface="Consolas" panose="020B0609020204030204" pitchFamily="49" charset="0"/>
                <a:hlinkClick r:id="rId22"/>
              </a:rPr>
              <a:t>11:02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- 10 Markdown </a:t>
            </a:r>
          </a:p>
          <a:p>
            <a:r>
              <a:rPr lang="en-US" sz="800" b="0" i="0" u="none" strike="noStrike" dirty="0">
                <a:solidFill>
                  <a:srgbClr val="3EA6FF"/>
                </a:solidFill>
                <a:effectLst/>
                <a:latin typeface="Consolas" panose="020B0609020204030204" pitchFamily="49" charset="0"/>
                <a:hlinkClick r:id="rId23"/>
              </a:rPr>
              <a:t>12:02</a:t>
            </a:r>
            <a:r>
              <a:rPr lang="en-US" sz="800" b="0" i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- 11 Progress Bar</a:t>
            </a: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8BF6D0F7-1C90-7AD6-C574-36881ED3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44" y="2742488"/>
            <a:ext cx="851515" cy="2308324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24"/>
              </a:rPr>
              <a:t>Introduction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4"/>
              </a:rPr>
              <a:t>Console API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25"/>
              </a:rPr>
              <a:t>Styles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26"/>
              </a:rPr>
              <a:t>Console Markup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27"/>
              </a:rPr>
              <a:t>Rich Text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28"/>
              </a:rPr>
              <a:t>Highlighting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29"/>
              </a:rPr>
              <a:t>Pretty Printing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30"/>
              </a:rPr>
              <a:t>Logging Handler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31"/>
              </a:rPr>
              <a:t>Traceback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32"/>
              </a:rPr>
              <a:t>Prompt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33"/>
              </a:rPr>
              <a:t>Columns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34"/>
              </a:rPr>
              <a:t>Render Groups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35"/>
              </a:rPr>
              <a:t>Markdown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36"/>
              </a:rPr>
              <a:t>Padding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37"/>
              </a:rPr>
              <a:t>Panel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38"/>
              </a:rPr>
              <a:t>Progress Display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39"/>
              </a:rPr>
              <a:t>Syntax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40"/>
              </a:rPr>
              <a:t>Tables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41"/>
              </a:rPr>
              <a:t>Tree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42"/>
              </a:rPr>
              <a:t>Live Display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43"/>
              </a:rPr>
              <a:t>Layout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44"/>
              </a:rPr>
              <a:t>Console Protocol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45"/>
              </a:rPr>
              <a:t>Reference</a:t>
            </a:r>
            <a:endParaRPr lang="en-US" altLang="en-US" sz="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  <a:hlinkClick r:id="rId46"/>
              </a:rPr>
              <a:t>Appendix</a:t>
            </a:r>
            <a:r>
              <a:rPr lang="en-US" altLang="en-US" sz="6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8464D37-165D-B02F-1FE2-FE461B0AA40C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562854" y="5563310"/>
            <a:ext cx="2198801" cy="91304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189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BFFF1D6-6FCF-6FFA-4300-F67884C7F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33" y="298092"/>
            <a:ext cx="6250391" cy="20988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719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traceback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251200-87F0-AFB4-C973-9CAAB801950C}"/>
              </a:ext>
            </a:extLst>
          </p:cNvPr>
          <p:cNvGrpSpPr/>
          <p:nvPr/>
        </p:nvGrpSpPr>
        <p:grpSpPr>
          <a:xfrm>
            <a:off x="6317096" y="2622507"/>
            <a:ext cx="993236" cy="289586"/>
            <a:chOff x="5881666" y="1590687"/>
            <a:chExt cx="993236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9D5C3B35-103D-991C-072B-F1B3037DD8AE}"/>
                </a:ext>
              </a:extLst>
            </p:cNvPr>
            <p:cNvSpPr/>
            <p:nvPr/>
          </p:nvSpPr>
          <p:spPr>
            <a:xfrm>
              <a:off x="6081095" y="1603274"/>
              <a:ext cx="7938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traceback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1FC94C8B-11A1-774F-4C92-929AB6F33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7" name="Arrow: Right 5">
            <a:extLst>
              <a:ext uri="{FF2B5EF4-FFF2-40B4-BE49-F238E27FC236}">
                <a16:creationId xmlns:a16="http://schemas.microsoft.com/office/drawing/2014/main" id="{FE04D319-62A7-7B86-536B-B3BF750F46D3}"/>
              </a:ext>
            </a:extLst>
          </p:cNvPr>
          <p:cNvSpPr/>
          <p:nvPr/>
        </p:nvSpPr>
        <p:spPr>
          <a:xfrm>
            <a:off x="273186" y="29809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2023404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ED1A39-C36C-DC67-48D9-4880F90ED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44" y="337232"/>
            <a:ext cx="5503452" cy="17862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7678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panel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251200-87F0-AFB4-C973-9CAAB801950C}"/>
              </a:ext>
            </a:extLst>
          </p:cNvPr>
          <p:cNvGrpSpPr/>
          <p:nvPr/>
        </p:nvGrpSpPr>
        <p:grpSpPr>
          <a:xfrm>
            <a:off x="5864976" y="2297387"/>
            <a:ext cx="730344" cy="289586"/>
            <a:chOff x="5881666" y="1590687"/>
            <a:chExt cx="730344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9D5C3B35-103D-991C-072B-F1B3037DD8AE}"/>
                </a:ext>
              </a:extLst>
            </p:cNvPr>
            <p:cNvSpPr/>
            <p:nvPr/>
          </p:nvSpPr>
          <p:spPr>
            <a:xfrm>
              <a:off x="6081095" y="1603274"/>
              <a:ext cx="5309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panel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1FC94C8B-11A1-774F-4C92-929AB6F33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7" name="Arrow: Right 5">
            <a:extLst>
              <a:ext uri="{FF2B5EF4-FFF2-40B4-BE49-F238E27FC236}">
                <a16:creationId xmlns:a16="http://schemas.microsoft.com/office/drawing/2014/main" id="{FE04D319-62A7-7B86-536B-B3BF750F46D3}"/>
              </a:ext>
            </a:extLst>
          </p:cNvPr>
          <p:cNvSpPr/>
          <p:nvPr/>
        </p:nvSpPr>
        <p:spPr>
          <a:xfrm>
            <a:off x="273186" y="29809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6" name="Retângulo 20">
            <a:extLst>
              <a:ext uri="{FF2B5EF4-FFF2-40B4-BE49-F238E27FC236}">
                <a16:creationId xmlns:a16="http://schemas.microsoft.com/office/drawing/2014/main" id="{A017A263-86EF-4441-1AF5-3118506E2BA1}"/>
              </a:ext>
            </a:extLst>
          </p:cNvPr>
          <p:cNvSpPr/>
          <p:nvPr/>
        </p:nvSpPr>
        <p:spPr>
          <a:xfrm>
            <a:off x="1215421" y="1627163"/>
            <a:ext cx="5149819" cy="444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043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920B3D-C3C4-4E70-40E5-67F66A018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97" y="298092"/>
            <a:ext cx="5464703" cy="40163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3388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padding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251200-87F0-AFB4-C973-9CAAB801950C}"/>
              </a:ext>
            </a:extLst>
          </p:cNvPr>
          <p:cNvGrpSpPr/>
          <p:nvPr/>
        </p:nvGrpSpPr>
        <p:grpSpPr>
          <a:xfrm>
            <a:off x="5653082" y="4446227"/>
            <a:ext cx="885835" cy="289586"/>
            <a:chOff x="5881666" y="1590687"/>
            <a:chExt cx="885835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9D5C3B35-103D-991C-072B-F1B3037DD8AE}"/>
                </a:ext>
              </a:extLst>
            </p:cNvPr>
            <p:cNvSpPr/>
            <p:nvPr/>
          </p:nvSpPr>
          <p:spPr>
            <a:xfrm>
              <a:off x="6081095" y="1603274"/>
              <a:ext cx="6864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padding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1FC94C8B-11A1-774F-4C92-929AB6F33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7" name="Arrow: Right 5">
            <a:extLst>
              <a:ext uri="{FF2B5EF4-FFF2-40B4-BE49-F238E27FC236}">
                <a16:creationId xmlns:a16="http://schemas.microsoft.com/office/drawing/2014/main" id="{FE04D319-62A7-7B86-536B-B3BF750F46D3}"/>
              </a:ext>
            </a:extLst>
          </p:cNvPr>
          <p:cNvSpPr/>
          <p:nvPr/>
        </p:nvSpPr>
        <p:spPr>
          <a:xfrm>
            <a:off x="273186" y="29809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6" name="Retângulo 20">
            <a:extLst>
              <a:ext uri="{FF2B5EF4-FFF2-40B4-BE49-F238E27FC236}">
                <a16:creationId xmlns:a16="http://schemas.microsoft.com/office/drawing/2014/main" id="{A017A263-86EF-4441-1AF5-3118506E2BA1}"/>
              </a:ext>
            </a:extLst>
          </p:cNvPr>
          <p:cNvSpPr/>
          <p:nvPr/>
        </p:nvSpPr>
        <p:spPr>
          <a:xfrm>
            <a:off x="1433861" y="3130843"/>
            <a:ext cx="3818859" cy="11835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01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65164</TotalTime>
  <Words>172</Words>
  <Application>Microsoft Office PowerPoint</Application>
  <PresentationFormat>Widescreen</PresentationFormat>
  <Paragraphs>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rich</vt:lpstr>
      <vt:lpstr>1.1. sources</vt:lpstr>
      <vt:lpstr>2. traceback</vt:lpstr>
      <vt:lpstr>3. panel</vt:lpstr>
      <vt:lpstr>4. padding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1233</cp:revision>
  <dcterms:created xsi:type="dcterms:W3CDTF">2019-03-25T09:18:39Z</dcterms:created>
  <dcterms:modified xsi:type="dcterms:W3CDTF">2024-08-10T23:20:59Z</dcterms:modified>
</cp:coreProperties>
</file>