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89" r:id="rId3"/>
    <p:sldId id="394" r:id="rId4"/>
    <p:sldId id="395" r:id="rId5"/>
    <p:sldId id="396" r:id="rId6"/>
    <p:sldId id="377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11/08/2024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console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textualize/web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extual.textualize.io/guide/" TargetMode="External"/><Relationship Id="rId13" Type="http://schemas.openxmlformats.org/officeDocument/2006/relationships/hyperlink" Target="https://textual.textualize.io/FAQ/" TargetMode="External"/><Relationship Id="rId18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4.png"/><Relationship Id="rId7" Type="http://schemas.openxmlformats.org/officeDocument/2006/relationships/hyperlink" Target="https://textual.textualize.io/tutorial/" TargetMode="External"/><Relationship Id="rId12" Type="http://schemas.openxmlformats.org/officeDocument/2006/relationships/hyperlink" Target="https://textual.textualize.io/how-to/" TargetMode="External"/><Relationship Id="rId17" Type="http://schemas.openxmlformats.org/officeDocument/2006/relationships/hyperlink" Target="https://textual.textualize.io/guide/reactivity/" TargetMode="External"/><Relationship Id="rId2" Type="http://schemas.openxmlformats.org/officeDocument/2006/relationships/hyperlink" Target="https://textual.textualize.io/" TargetMode="External"/><Relationship Id="rId16" Type="http://schemas.openxmlformats.org/officeDocument/2006/relationships/hyperlink" Target="https://www.youtube.com/watch?v=JC36dH6sYmU&amp;list=PLHhDR_Q5Me1POyvjxq0lupFbrUrJeWTAY" TargetMode="External"/><Relationship Id="rId20" Type="http://schemas.openxmlformats.org/officeDocument/2006/relationships/hyperlink" Target="_resources/videos_stop_watch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extual.textualize.io/getting_started/" TargetMode="External"/><Relationship Id="rId11" Type="http://schemas.openxmlformats.org/officeDocument/2006/relationships/hyperlink" Target="https://textual.textualize.io/api/" TargetMode="External"/><Relationship Id="rId24" Type="http://schemas.openxmlformats.org/officeDocument/2006/relationships/image" Target="../media/image5.png"/><Relationship Id="rId5" Type="http://schemas.openxmlformats.org/officeDocument/2006/relationships/hyperlink" Target="https://www.geeksforgeeks.org/use-yield-keyword-instead-return-keyword-python/" TargetMode="External"/><Relationship Id="rId15" Type="http://schemas.openxmlformats.org/officeDocument/2006/relationships/hyperlink" Target="https://textual.textualize.io/blog/" TargetMode="External"/><Relationship Id="rId23" Type="http://schemas.openxmlformats.org/officeDocument/2006/relationships/hyperlink" Target="https://github.com/Textualize/textual-dev" TargetMode="External"/><Relationship Id="rId10" Type="http://schemas.openxmlformats.org/officeDocument/2006/relationships/hyperlink" Target="https://textual.textualize.io/reference/" TargetMode="External"/><Relationship Id="rId19" Type="http://schemas.openxmlformats.org/officeDocument/2006/relationships/hyperlink" Target="file:///C:\Windows\explorer.exe%20F:\ides\AZ_vStudio2017" TargetMode="External"/><Relationship Id="rId4" Type="http://schemas.openxmlformats.org/officeDocument/2006/relationships/hyperlink" Target="https://www.youtube.com/watch?v=9H0EgkGHBM8&amp;list=PLHhDR_Q5Me1MxO4LmfzMNNQyKfwa275Qe" TargetMode="External"/><Relationship Id="rId9" Type="http://schemas.openxmlformats.org/officeDocument/2006/relationships/hyperlink" Target="https://textual.textualize.io/widget_gallery/" TargetMode="External"/><Relationship Id="rId14" Type="http://schemas.openxmlformats.org/officeDocument/2006/relationships/hyperlink" Target="https://textual.textualize.io/roadmap/" TargetMode="External"/><Relationship Id="rId22" Type="http://schemas.openxmlformats.org/officeDocument/2006/relationships/hyperlink" Target="https://github.com/Textualize/textu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extual.textualize.io/getting_started/#from-pypi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9.svg"/><Relationship Id="rId1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653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textualize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69349" y="613405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CF8AD-E592-F1F4-BD27-BC793C4392DB}"/>
              </a:ext>
            </a:extLst>
          </p:cNvPr>
          <p:cNvGrpSpPr/>
          <p:nvPr/>
        </p:nvGrpSpPr>
        <p:grpSpPr>
          <a:xfrm>
            <a:off x="10869349" y="276520"/>
            <a:ext cx="1162945" cy="283293"/>
            <a:chOff x="5611636" y="5954426"/>
            <a:chExt cx="1162946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810BD0D5-82E7-D64B-486E-87AA200FB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B4F70D2-5C3F-C817-F2A9-D4E099DB0B80}"/>
                </a:ext>
              </a:extLst>
            </p:cNvPr>
            <p:cNvSpPr/>
            <p:nvPr/>
          </p:nvSpPr>
          <p:spPr>
            <a:xfrm>
              <a:off x="6107411" y="5954426"/>
              <a:ext cx="6671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console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140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1.1.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69859" y="189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63768A0-835F-7D65-E2B6-002C3BAA217E}"/>
              </a:ext>
            </a:extLst>
          </p:cNvPr>
          <p:cNvGrpSpPr/>
          <p:nvPr/>
        </p:nvGrpSpPr>
        <p:grpSpPr>
          <a:xfrm>
            <a:off x="226276" y="283679"/>
            <a:ext cx="948142" cy="283293"/>
            <a:chOff x="5611636" y="5954426"/>
            <a:chExt cx="948143" cy="283293"/>
          </a:xfrm>
        </p:grpSpPr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23E66A75-42E2-112C-B7A2-95D91B07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2" name="Retângulo 5">
              <a:extLst>
                <a:ext uri="{FF2B5EF4-FFF2-40B4-BE49-F238E27FC236}">
                  <a16:creationId xmlns:a16="http://schemas.microsoft.com/office/drawing/2014/main" id="{679AED09-6743-BFBA-4E1D-DCA9CB6BA35D}"/>
                </a:ext>
              </a:extLst>
            </p:cNvPr>
            <p:cNvSpPr/>
            <p:nvPr/>
          </p:nvSpPr>
          <p:spPr>
            <a:xfrm>
              <a:off x="6107411" y="5954426"/>
              <a:ext cx="4523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web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89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171A8D1-794B-553B-4C2F-FCA449CB9381}"/>
              </a:ext>
            </a:extLst>
          </p:cNvPr>
          <p:cNvSpPr/>
          <p:nvPr/>
        </p:nvSpPr>
        <p:spPr>
          <a:xfrm>
            <a:off x="6297096" y="189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140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1.2.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69859" y="189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251200-87F0-AFB4-C973-9CAAB801950C}"/>
              </a:ext>
            </a:extLst>
          </p:cNvPr>
          <p:cNvGrpSpPr/>
          <p:nvPr/>
        </p:nvGrpSpPr>
        <p:grpSpPr>
          <a:xfrm>
            <a:off x="277836" y="240797"/>
            <a:ext cx="1382766" cy="289586"/>
            <a:chOff x="5881666" y="1590687"/>
            <a:chExt cx="1382766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9D5C3B35-103D-991C-072B-F1B3037DD8AE}"/>
                </a:ext>
              </a:extLst>
            </p:cNvPr>
            <p:cNvSpPr/>
            <p:nvPr/>
          </p:nvSpPr>
          <p:spPr>
            <a:xfrm>
              <a:off x="6081095" y="1603274"/>
              <a:ext cx="11833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textualize: main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1FC94C8B-11A1-774F-4C92-929AB6F33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06AFF8-4324-ED9D-829A-CEDFB3A75750}"/>
              </a:ext>
            </a:extLst>
          </p:cNvPr>
          <p:cNvGrpSpPr/>
          <p:nvPr/>
        </p:nvGrpSpPr>
        <p:grpSpPr>
          <a:xfrm>
            <a:off x="6443057" y="284703"/>
            <a:ext cx="1677719" cy="289586"/>
            <a:chOff x="5881666" y="1590687"/>
            <a:chExt cx="1677719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27030F4E-1649-7005-19A4-0DE4B3BE1826}"/>
                </a:ext>
              </a:extLst>
            </p:cNvPr>
            <p:cNvSpPr/>
            <p:nvPr/>
          </p:nvSpPr>
          <p:spPr>
            <a:xfrm>
              <a:off x="6081095" y="1603274"/>
              <a:ext cx="14782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video list: stopwatch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319C93FC-D15C-0FC4-5290-067AAB1A5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50B9A3-C6F3-41FE-8B08-DABE3AF861AF}"/>
              </a:ext>
            </a:extLst>
          </p:cNvPr>
          <p:cNvGrpSpPr/>
          <p:nvPr/>
        </p:nvGrpSpPr>
        <p:grpSpPr>
          <a:xfrm>
            <a:off x="6767582" y="3139414"/>
            <a:ext cx="680651" cy="289586"/>
            <a:chOff x="5881666" y="1590687"/>
            <a:chExt cx="680651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ACD00603-AB16-ED4B-18F6-7FEBE2C63D8C}"/>
                </a:ext>
              </a:extLst>
            </p:cNvPr>
            <p:cNvSpPr/>
            <p:nvPr/>
          </p:nvSpPr>
          <p:spPr>
            <a:xfrm>
              <a:off x="6081095" y="1603274"/>
              <a:ext cx="4812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yield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BE95D6BD-45D5-D752-E40D-48420067D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7016301-C128-17CC-276E-DE1EFF06D015}"/>
              </a:ext>
            </a:extLst>
          </p:cNvPr>
          <p:cNvSpPr txBox="1"/>
          <p:nvPr/>
        </p:nvSpPr>
        <p:spPr>
          <a:xfrm>
            <a:off x="638355" y="640619"/>
            <a:ext cx="893193" cy="1446550"/>
          </a:xfrm>
          <a:prstGeom prst="rect">
            <a:avLst/>
          </a:prstGeom>
          <a:solidFill>
            <a:schemeClr val="tx1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Consolas" panose="020B0609020204030204" pitchFamily="49" charset="0"/>
                <a:hlinkClick r:id="rId2"/>
              </a:rPr>
              <a:t>Home</a:t>
            </a:r>
            <a:endParaRPr lang="en-US" sz="800" b="0" i="0" dirty="0">
              <a:solidFill>
                <a:srgbClr val="FFFFFF"/>
              </a:solidFill>
              <a:effectLst/>
              <a:highlight>
                <a:srgbClr val="14151A"/>
              </a:highlight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Consolas" panose="020B0609020204030204" pitchFamily="49" charset="0"/>
                <a:hlinkClick r:id="rId6"/>
              </a:rPr>
              <a:t>Introduction</a:t>
            </a:r>
            <a:endParaRPr lang="en-US" sz="800" b="0" i="0" dirty="0">
              <a:solidFill>
                <a:srgbClr val="FFFFFF"/>
              </a:solidFill>
              <a:effectLst/>
              <a:highlight>
                <a:srgbClr val="14151A"/>
              </a:highlight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Consolas" panose="020B0609020204030204" pitchFamily="49" charset="0"/>
                <a:hlinkClick r:id="rId7"/>
              </a:rPr>
              <a:t>Tutorial</a:t>
            </a:r>
            <a:endParaRPr lang="en-US" sz="800" b="0" i="0" dirty="0">
              <a:solidFill>
                <a:srgbClr val="FFFFFF"/>
              </a:solidFill>
              <a:effectLst/>
              <a:highlight>
                <a:srgbClr val="14151A"/>
              </a:highlight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Consolas" panose="020B0609020204030204" pitchFamily="49" charset="0"/>
                <a:hlinkClick r:id="rId8"/>
              </a:rPr>
              <a:t>Guide</a:t>
            </a:r>
            <a:endParaRPr lang="en-US" sz="800" b="0" i="0" dirty="0">
              <a:solidFill>
                <a:srgbClr val="FFFFFF"/>
              </a:solidFill>
              <a:effectLst/>
              <a:highlight>
                <a:srgbClr val="14151A"/>
              </a:highlight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Consolas" panose="020B0609020204030204" pitchFamily="49" charset="0"/>
                <a:hlinkClick r:id="rId9"/>
              </a:rPr>
              <a:t>Widgets</a:t>
            </a:r>
            <a:endParaRPr lang="en-US" sz="800" b="0" i="0" dirty="0">
              <a:solidFill>
                <a:srgbClr val="FFFFFF"/>
              </a:solidFill>
              <a:effectLst/>
              <a:highlight>
                <a:srgbClr val="14151A"/>
              </a:highlight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Consolas" panose="020B0609020204030204" pitchFamily="49" charset="0"/>
                <a:hlinkClick r:id="rId10"/>
              </a:rPr>
              <a:t>Reference</a:t>
            </a:r>
            <a:endParaRPr lang="en-US" sz="800" b="0" i="0" dirty="0">
              <a:solidFill>
                <a:srgbClr val="FFFFFF"/>
              </a:solidFill>
              <a:effectLst/>
              <a:highlight>
                <a:srgbClr val="14151A"/>
              </a:highlight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Consolas" panose="020B0609020204030204" pitchFamily="49" charset="0"/>
                <a:hlinkClick r:id="rId11"/>
              </a:rPr>
              <a:t>API</a:t>
            </a:r>
            <a:endParaRPr lang="en-US" sz="800" b="0" i="0" dirty="0">
              <a:solidFill>
                <a:srgbClr val="FFFFFF"/>
              </a:solidFill>
              <a:effectLst/>
              <a:highlight>
                <a:srgbClr val="14151A"/>
              </a:highlight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Consolas" panose="020B0609020204030204" pitchFamily="49" charset="0"/>
                <a:hlinkClick r:id="rId12"/>
              </a:rPr>
              <a:t>How To</a:t>
            </a:r>
            <a:endParaRPr lang="en-US" sz="800" b="0" i="0" dirty="0">
              <a:solidFill>
                <a:srgbClr val="FFFFFF"/>
              </a:solidFill>
              <a:effectLst/>
              <a:highlight>
                <a:srgbClr val="14151A"/>
              </a:highlight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Consolas" panose="020B0609020204030204" pitchFamily="49" charset="0"/>
                <a:hlinkClick r:id="rId13"/>
              </a:rPr>
              <a:t>FAQ</a:t>
            </a:r>
            <a:endParaRPr lang="en-US" sz="800" b="0" i="0" dirty="0">
              <a:solidFill>
                <a:srgbClr val="FFFFFF"/>
              </a:solidFill>
              <a:effectLst/>
              <a:highlight>
                <a:srgbClr val="14151A"/>
              </a:highlight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Consolas" panose="020B0609020204030204" pitchFamily="49" charset="0"/>
                <a:hlinkClick r:id="rId14"/>
              </a:rPr>
              <a:t>Roadmap</a:t>
            </a:r>
            <a:endParaRPr lang="en-US" sz="800" b="0" i="0" dirty="0">
              <a:solidFill>
                <a:srgbClr val="FFFFFF"/>
              </a:solidFill>
              <a:effectLst/>
              <a:highlight>
                <a:srgbClr val="14151A"/>
              </a:highlight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FFFFFF"/>
                </a:solidFill>
                <a:effectLst/>
                <a:highlight>
                  <a:srgbClr val="14151A"/>
                </a:highlight>
                <a:latin typeface="Consolas" panose="020B0609020204030204" pitchFamily="49" charset="0"/>
                <a:hlinkClick r:id="rId15"/>
              </a:rPr>
              <a:t>Blog</a:t>
            </a:r>
            <a:endParaRPr lang="en-US" sz="800" b="0" i="0" dirty="0">
              <a:solidFill>
                <a:srgbClr val="FFFFFF"/>
              </a:solidFill>
              <a:effectLst/>
              <a:highlight>
                <a:srgbClr val="14151A"/>
              </a:highlight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C11C16-195E-FFB0-7EB4-049F08031A0A}"/>
              </a:ext>
            </a:extLst>
          </p:cNvPr>
          <p:cNvGrpSpPr/>
          <p:nvPr/>
        </p:nvGrpSpPr>
        <p:grpSpPr>
          <a:xfrm>
            <a:off x="6445749" y="3746432"/>
            <a:ext cx="1602377" cy="289586"/>
            <a:chOff x="5881666" y="1590687"/>
            <a:chExt cx="1602377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1EAD7A3F-777F-C9D9-8A81-3580B9992543}"/>
                </a:ext>
              </a:extLst>
            </p:cNvPr>
            <p:cNvSpPr/>
            <p:nvPr/>
          </p:nvSpPr>
          <p:spPr>
            <a:xfrm>
              <a:off x="6081095" y="1603274"/>
              <a:ext cx="14029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6"/>
                </a:rPr>
                <a:t>video list: reactivity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37E8139D-30D1-EBC9-F760-4FE74A0BB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8AED99-2F67-306D-1872-08DC78BD4310}"/>
              </a:ext>
            </a:extLst>
          </p:cNvPr>
          <p:cNvGrpSpPr/>
          <p:nvPr/>
        </p:nvGrpSpPr>
        <p:grpSpPr>
          <a:xfrm>
            <a:off x="6806268" y="4048605"/>
            <a:ext cx="1384369" cy="289586"/>
            <a:chOff x="5881666" y="1590687"/>
            <a:chExt cx="1384369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E3D7912D-CAAF-A8CD-F1CA-684DFAD66453}"/>
                </a:ext>
              </a:extLst>
            </p:cNvPr>
            <p:cNvSpPr/>
            <p:nvPr/>
          </p:nvSpPr>
          <p:spPr>
            <a:xfrm>
              <a:off x="6081095" y="1603274"/>
              <a:ext cx="1184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7"/>
                </a:rPr>
                <a:t>guide: reactivity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35C18169-7A9A-DF9F-3720-F75AE6624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E8B96286-AD33-06DA-B070-EA241AD4CB6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03810" y="774843"/>
            <a:ext cx="3314568" cy="183651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8064646-F6D6-D460-34B9-B3EAD0119E77}"/>
              </a:ext>
            </a:extLst>
          </p:cNvPr>
          <p:cNvGrpSpPr/>
          <p:nvPr/>
        </p:nvGrpSpPr>
        <p:grpSpPr>
          <a:xfrm>
            <a:off x="6767582" y="2811907"/>
            <a:ext cx="2172012" cy="299662"/>
            <a:chOff x="1643297" y="4045816"/>
            <a:chExt cx="2172012" cy="299662"/>
          </a:xfrm>
        </p:grpSpPr>
        <p:sp>
          <p:nvSpPr>
            <p:cNvPr id="29" name="CaixaDeTexto 17">
              <a:hlinkClick r:id="rId19" action="ppaction://program"/>
              <a:extLst>
                <a:ext uri="{FF2B5EF4-FFF2-40B4-BE49-F238E27FC236}">
                  <a16:creationId xmlns:a16="http://schemas.microsoft.com/office/drawing/2014/main" id="{38506492-657B-EE83-3ED7-2028D31B58B2}"/>
                </a:ext>
              </a:extLst>
            </p:cNvPr>
            <p:cNvSpPr txBox="1"/>
            <p:nvPr/>
          </p:nvSpPr>
          <p:spPr>
            <a:xfrm>
              <a:off x="1980063" y="4103314"/>
              <a:ext cx="1835246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20" action="ppaction://hlinkfile"/>
                </a:rPr>
                <a:t>_resources\videos stop watch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0" name="Imagem 18">
              <a:hlinkClick r:id="rId19" action="ppaction://program"/>
              <a:extLst>
                <a:ext uri="{FF2B5EF4-FFF2-40B4-BE49-F238E27FC236}">
                  <a16:creationId xmlns:a16="http://schemas.microsoft.com/office/drawing/2014/main" id="{EDE41BA7-D19D-5DC5-69C4-CBFB3D200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23715D-876E-E10C-9742-B9C22F6D2587}"/>
              </a:ext>
            </a:extLst>
          </p:cNvPr>
          <p:cNvGrpSpPr/>
          <p:nvPr/>
        </p:nvGrpSpPr>
        <p:grpSpPr>
          <a:xfrm>
            <a:off x="273705" y="2410938"/>
            <a:ext cx="1988701" cy="289586"/>
            <a:chOff x="5881666" y="1590687"/>
            <a:chExt cx="1988701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50A3B011-45EC-4F13-96B1-E2071A765F4C}"/>
                </a:ext>
              </a:extLst>
            </p:cNvPr>
            <p:cNvSpPr/>
            <p:nvPr/>
          </p:nvSpPr>
          <p:spPr>
            <a:xfrm>
              <a:off x="6081095" y="1603274"/>
              <a:ext cx="17892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2"/>
                </a:rPr>
                <a:t>github: Textualize/textual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D3F21CC5-05E3-5292-3F9D-7A81FFD46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A87A62-3EA2-E379-13C3-4DDC94956ABC}"/>
              </a:ext>
            </a:extLst>
          </p:cNvPr>
          <p:cNvGrpSpPr/>
          <p:nvPr/>
        </p:nvGrpSpPr>
        <p:grpSpPr>
          <a:xfrm>
            <a:off x="303715" y="3301686"/>
            <a:ext cx="2261212" cy="289586"/>
            <a:chOff x="5881666" y="1590687"/>
            <a:chExt cx="2261212" cy="289586"/>
          </a:xfrm>
        </p:grpSpPr>
        <p:sp>
          <p:nvSpPr>
            <p:cNvPr id="36" name="Retângulo 5">
              <a:extLst>
                <a:ext uri="{FF2B5EF4-FFF2-40B4-BE49-F238E27FC236}">
                  <a16:creationId xmlns:a16="http://schemas.microsoft.com/office/drawing/2014/main" id="{9523D719-5978-E58B-CFC6-5D008E7ADA9B}"/>
                </a:ext>
              </a:extLst>
            </p:cNvPr>
            <p:cNvSpPr/>
            <p:nvPr/>
          </p:nvSpPr>
          <p:spPr>
            <a:xfrm>
              <a:off x="6081095" y="1603274"/>
              <a:ext cx="20617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3"/>
                </a:rPr>
                <a:t>github: Textualize/textual-dev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ABF01E0A-3701-F46B-3DBF-31754CD8D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33877F0D-610B-F2A6-C183-69A984D61ED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78930" y="3691735"/>
            <a:ext cx="3448013" cy="99073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46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140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install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69859" y="189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251200-87F0-AFB4-C973-9CAAB801950C}"/>
              </a:ext>
            </a:extLst>
          </p:cNvPr>
          <p:cNvGrpSpPr/>
          <p:nvPr/>
        </p:nvGrpSpPr>
        <p:grpSpPr>
          <a:xfrm>
            <a:off x="2080655" y="666512"/>
            <a:ext cx="755992" cy="289586"/>
            <a:chOff x="5881666" y="1590687"/>
            <a:chExt cx="755992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9D5C3B35-103D-991C-072B-F1B3037DD8AE}"/>
                </a:ext>
              </a:extLst>
            </p:cNvPr>
            <p:cNvSpPr/>
            <p:nvPr/>
          </p:nvSpPr>
          <p:spPr>
            <a:xfrm>
              <a:off x="6081095" y="1603274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install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1FC94C8B-11A1-774F-4C92-929AB6F33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3" name="Arrow: Right 5">
            <a:extLst>
              <a:ext uri="{FF2B5EF4-FFF2-40B4-BE49-F238E27FC236}">
                <a16:creationId xmlns:a16="http://schemas.microsoft.com/office/drawing/2014/main" id="{7AE145F0-247A-AB02-E91A-988F50440690}"/>
              </a:ext>
            </a:extLst>
          </p:cNvPr>
          <p:cNvSpPr/>
          <p:nvPr/>
        </p:nvSpPr>
        <p:spPr>
          <a:xfrm>
            <a:off x="291976" y="379372"/>
            <a:ext cx="12055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command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B57E0C0-7B5F-95BE-94FE-4204E15561BA}"/>
              </a:ext>
            </a:extLst>
          </p:cNvPr>
          <p:cNvSpPr/>
          <p:nvPr/>
        </p:nvSpPr>
        <p:spPr>
          <a:xfrm>
            <a:off x="1489556" y="389186"/>
            <a:ext cx="1347091" cy="257369"/>
          </a:xfrm>
          <a:prstGeom prst="wedgeRectCallout">
            <a:avLst>
              <a:gd name="adj1" fmla="val -7745"/>
              <a:gd name="adj2" fmla="val 1742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pdm add textual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000E9185-1AC7-3E16-42DF-5871E117BDA8}"/>
              </a:ext>
            </a:extLst>
          </p:cNvPr>
          <p:cNvSpPr/>
          <p:nvPr/>
        </p:nvSpPr>
        <p:spPr>
          <a:xfrm>
            <a:off x="1037825" y="1322476"/>
            <a:ext cx="1686928" cy="257369"/>
          </a:xfrm>
          <a:prstGeom prst="wedgeRectCallout">
            <a:avLst>
              <a:gd name="adj1" fmla="val -7745"/>
              <a:gd name="adj2" fmla="val 1742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pdm add textual-dev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3" name="Arrow: Right 5">
            <a:extLst>
              <a:ext uri="{FF2B5EF4-FFF2-40B4-BE49-F238E27FC236}">
                <a16:creationId xmlns:a16="http://schemas.microsoft.com/office/drawing/2014/main" id="{7D35072B-4295-E30B-41A8-F218FECAC0ED}"/>
              </a:ext>
            </a:extLst>
          </p:cNvPr>
          <p:cNvSpPr/>
          <p:nvPr/>
        </p:nvSpPr>
        <p:spPr>
          <a:xfrm>
            <a:off x="291976" y="1322476"/>
            <a:ext cx="72949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tools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12CC731-780B-3B6B-C60F-C9B80EC7A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42961"/>
            <a:ext cx="4942840" cy="133560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087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65399</TotalTime>
  <Words>120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textualize</vt:lpstr>
      <vt:lpstr>1.1. index</vt:lpstr>
      <vt:lpstr>1.2. sources</vt:lpstr>
      <vt:lpstr>2. install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1238</cp:revision>
  <dcterms:created xsi:type="dcterms:W3CDTF">2019-03-25T09:18:39Z</dcterms:created>
  <dcterms:modified xsi:type="dcterms:W3CDTF">2024-08-11T04:31:43Z</dcterms:modified>
</cp:coreProperties>
</file>