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89" r:id="rId3"/>
    <p:sldId id="395" r:id="rId4"/>
    <p:sldId id="396" r:id="rId5"/>
    <p:sldId id="397" r:id="rId6"/>
    <p:sldId id="398" r:id="rId7"/>
    <p:sldId id="399" r:id="rId8"/>
    <p:sldId id="400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93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508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textualize.pptx" TargetMode="External"/><Relationship Id="rId4" Type="http://schemas.openxmlformats.org/officeDocument/2006/relationships/hyperlink" Target="../../console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extualize/textual-web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4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65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web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793149" y="1086647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CF8AD-E592-F1F4-BD27-BC793C4392DB}"/>
              </a:ext>
            </a:extLst>
          </p:cNvPr>
          <p:cNvGrpSpPr/>
          <p:nvPr/>
        </p:nvGrpSpPr>
        <p:grpSpPr>
          <a:xfrm>
            <a:off x="10793149" y="749762"/>
            <a:ext cx="1162945" cy="283293"/>
            <a:chOff x="5611636" y="5954426"/>
            <a:chExt cx="116294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10BD0D5-82E7-D64B-486E-87AA200F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4F70D2-5C3F-C817-F2A9-D4E099DB0B80}"/>
                </a:ext>
              </a:extLst>
            </p:cNvPr>
            <p:cNvSpPr/>
            <p:nvPr/>
          </p:nvSpPr>
          <p:spPr>
            <a:xfrm>
              <a:off x="6107411" y="5954426"/>
              <a:ext cx="667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console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44B15-0A46-5B14-97F1-5B2316225C0B}"/>
              </a:ext>
            </a:extLst>
          </p:cNvPr>
          <p:cNvGrpSpPr/>
          <p:nvPr/>
        </p:nvGrpSpPr>
        <p:grpSpPr>
          <a:xfrm>
            <a:off x="10793149" y="393997"/>
            <a:ext cx="1289582" cy="283293"/>
            <a:chOff x="5611636" y="5954426"/>
            <a:chExt cx="128958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4B67D6D-4500-D748-025D-B69952B8C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EF8B661-1317-031B-3BB8-2AA0F01D05D2}"/>
                </a:ext>
              </a:extLst>
            </p:cNvPr>
            <p:cNvSpPr/>
            <p:nvPr/>
          </p:nvSpPr>
          <p:spPr>
            <a:xfrm>
              <a:off x="6107411" y="5954426"/>
              <a:ext cx="7938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textualize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A87A62-3EA2-E379-13C3-4DDC94956ABC}"/>
              </a:ext>
            </a:extLst>
          </p:cNvPr>
          <p:cNvGrpSpPr/>
          <p:nvPr/>
        </p:nvGrpSpPr>
        <p:grpSpPr>
          <a:xfrm>
            <a:off x="273705" y="233633"/>
            <a:ext cx="2302890" cy="289586"/>
            <a:chOff x="5881666" y="1590687"/>
            <a:chExt cx="2302890" cy="289586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9523D719-5978-E58B-CFC6-5D008E7ADA9B}"/>
                </a:ext>
              </a:extLst>
            </p:cNvPr>
            <p:cNvSpPr/>
            <p:nvPr/>
          </p:nvSpPr>
          <p:spPr>
            <a:xfrm>
              <a:off x="6081095" y="1603274"/>
              <a:ext cx="21034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github: Textualize/textual-web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ABF01E0A-3701-F46B-3DBF-31754CD8D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4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836FE-3673-8557-F870-41AA3BEB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73" y="286566"/>
            <a:ext cx="6992326" cy="26673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261441" y="740052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85736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6AA2BA3-D080-4F62-9EA2-A089A269B72D}"/>
              </a:ext>
            </a:extLst>
          </p:cNvPr>
          <p:cNvSpPr/>
          <p:nvPr/>
        </p:nvSpPr>
        <p:spPr>
          <a:xfrm>
            <a:off x="1488342" y="378682"/>
            <a:ext cx="1941805" cy="257369"/>
          </a:xfrm>
          <a:prstGeom prst="wedgeRectCallout">
            <a:avLst>
              <a:gd name="adj1" fmla="val 26278"/>
              <a:gd name="adj2" fmla="val 3820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pdm add -d textual-web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318614" y="359052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44901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6AA2BA3-D080-4F62-9EA2-A089A269B72D}"/>
              </a:ext>
            </a:extLst>
          </p:cNvPr>
          <p:cNvSpPr/>
          <p:nvPr/>
        </p:nvSpPr>
        <p:spPr>
          <a:xfrm>
            <a:off x="1488342" y="378682"/>
            <a:ext cx="1007254" cy="257369"/>
          </a:xfrm>
          <a:prstGeom prst="wedgeRectCallout">
            <a:avLst>
              <a:gd name="adj1" fmla="val 26278"/>
              <a:gd name="adj2" fmla="val 3820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textual-web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test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318614" y="359052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F5C5D-A0C4-2EC0-1A6F-5C46FD669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806103"/>
            <a:ext cx="5414211" cy="18661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979E1-1F34-E0F3-9293-34C1BE6F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44" y="806103"/>
            <a:ext cx="1607495" cy="7740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3062BD-2058-CEFD-91FF-9975C5B86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45" y="1806159"/>
            <a:ext cx="1119498" cy="88128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E5C80C-1122-5839-482F-AF6392A47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42" y="3042649"/>
            <a:ext cx="7394477" cy="5688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2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B829FCD-7791-3860-F17D-11DFEB33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60" y="3033948"/>
            <a:ext cx="5470358" cy="193933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6AA2BA3-D080-4F62-9EA2-A089A269B72D}"/>
              </a:ext>
            </a:extLst>
          </p:cNvPr>
          <p:cNvSpPr/>
          <p:nvPr/>
        </p:nvSpPr>
        <p:spPr>
          <a:xfrm>
            <a:off x="1488342" y="378682"/>
            <a:ext cx="1262131" cy="257369"/>
          </a:xfrm>
          <a:prstGeom prst="wedgeRectCallout">
            <a:avLst>
              <a:gd name="adj1" fmla="val 26278"/>
              <a:gd name="adj2" fmla="val 3820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textual-web -t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terminal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330155" y="359052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command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4F8DF-BDEE-9497-E820-796A381B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5" y="844140"/>
            <a:ext cx="4015625" cy="18722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Retângulo 20">
            <a:extLst>
              <a:ext uri="{FF2B5EF4-FFF2-40B4-BE49-F238E27FC236}">
                <a16:creationId xmlns:a16="http://schemas.microsoft.com/office/drawing/2014/main" id="{201AD68F-84EF-C738-0CCA-4CFB9B59CFE0}"/>
              </a:ext>
            </a:extLst>
          </p:cNvPr>
          <p:cNvSpPr/>
          <p:nvPr/>
        </p:nvSpPr>
        <p:spPr>
          <a:xfrm>
            <a:off x="1095684" y="1948006"/>
            <a:ext cx="3267769" cy="2257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CD2679-4260-654B-B938-949AF2702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47" y="5290837"/>
            <a:ext cx="6116053" cy="10704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Arrow: Right 5">
            <a:extLst>
              <a:ext uri="{FF2B5EF4-FFF2-40B4-BE49-F238E27FC236}">
                <a16:creationId xmlns:a16="http://schemas.microsoft.com/office/drawing/2014/main" id="{5520BBCD-111D-AFE9-BF44-77ADDF01D22A}"/>
              </a:ext>
            </a:extLst>
          </p:cNvPr>
          <p:cNvSpPr/>
          <p:nvPr/>
        </p:nvSpPr>
        <p:spPr>
          <a:xfrm>
            <a:off x="330155" y="3000573"/>
            <a:ext cx="5756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wsl</a:t>
            </a:r>
          </a:p>
        </p:txBody>
      </p:sp>
    </p:spTree>
    <p:extLst>
      <p:ext uri="{BB962C8B-B14F-4D97-AF65-F5344CB8AC3E}">
        <p14:creationId xmlns:p14="http://schemas.microsoft.com/office/powerpoint/2010/main" val="283019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08EB7B-C3B1-34BE-DF9A-494306C2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9" y="327578"/>
            <a:ext cx="7311189" cy="36271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6AA2BA3-D080-4F62-9EA2-A089A269B72D}"/>
              </a:ext>
            </a:extLst>
          </p:cNvPr>
          <p:cNvSpPr/>
          <p:nvPr/>
        </p:nvSpPr>
        <p:spPr>
          <a:xfrm>
            <a:off x="8631089" y="1932401"/>
            <a:ext cx="2876356" cy="257369"/>
          </a:xfrm>
          <a:prstGeom prst="wedgeRectCallout">
            <a:avLst>
              <a:gd name="adj1" fmla="val -61316"/>
              <a:gd name="adj2" fmla="val 548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create configuration: serve. Toml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run app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69859" y="189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21AF43-657E-98D5-3276-1217E886D1AB}"/>
              </a:ext>
            </a:extLst>
          </p:cNvPr>
          <p:cNvSpPr/>
          <p:nvPr/>
        </p:nvSpPr>
        <p:spPr>
          <a:xfrm>
            <a:off x="330155" y="35905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how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139479D-4D63-296C-0117-59278B6D587C}"/>
              </a:ext>
            </a:extLst>
          </p:cNvPr>
          <p:cNvSpPr/>
          <p:nvPr/>
        </p:nvSpPr>
        <p:spPr>
          <a:xfrm>
            <a:off x="8582963" y="3600780"/>
            <a:ext cx="2621478" cy="257369"/>
          </a:xfrm>
          <a:prstGeom prst="wedgeRectCallout">
            <a:avLst>
              <a:gd name="adj1" fmla="val -61316"/>
              <a:gd name="adj2" fmla="val 548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textual-web –config </a:t>
            </a:r>
            <a:r>
              <a:rPr lang="en-US" sz="1200" kern="0" dirty="0" err="1">
                <a:solidFill>
                  <a:prstClr val="white"/>
                </a:solidFill>
                <a:latin typeface="Consolas" panose="020B0609020204030204" pitchFamily="49" charset="0"/>
              </a:rPr>
              <a:t>serve.toml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A4F5BFC4-DBE3-C6A4-6FC7-B9B2C1CF2B41}"/>
              </a:ext>
            </a:extLst>
          </p:cNvPr>
          <p:cNvSpPr/>
          <p:nvPr/>
        </p:nvSpPr>
        <p:spPr>
          <a:xfrm>
            <a:off x="2768974" y="3858149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14449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65308</TotalTime>
  <Words>113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web</vt:lpstr>
      <vt:lpstr>1.1. sources</vt:lpstr>
      <vt:lpstr>2. what</vt:lpstr>
      <vt:lpstr>3. install</vt:lpstr>
      <vt:lpstr>4. test</vt:lpstr>
      <vt:lpstr>5. terminal</vt:lpstr>
      <vt:lpstr>6. run app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1241</cp:revision>
  <dcterms:created xsi:type="dcterms:W3CDTF">2019-03-25T09:18:39Z</dcterms:created>
  <dcterms:modified xsi:type="dcterms:W3CDTF">2024-08-11T01:53:35Z</dcterms:modified>
</cp:coreProperties>
</file>