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389" r:id="rId3"/>
    <p:sldId id="390" r:id="rId4"/>
    <p:sldId id="395" r:id="rId5"/>
    <p:sldId id="400" r:id="rId6"/>
    <p:sldId id="399" r:id="rId7"/>
    <p:sldId id="401" r:id="rId8"/>
    <p:sldId id="403" r:id="rId9"/>
    <p:sldId id="397" r:id="rId10"/>
    <p:sldId id="398" r:id="rId11"/>
    <p:sldId id="402" r:id="rId12"/>
    <p:sldId id="404" r:id="rId13"/>
    <p:sldId id="396" r:id="rId14"/>
    <p:sldId id="377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22/10/2024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portfolio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python.pptx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hyperlink" Target="https://blog.whtsky.me/tech/2021/dont-forget-py.typed-for-your-typed-python-package/" TargetMode="External"/><Relationship Id="rId2" Type="http://schemas.openxmlformats.org/officeDocument/2006/relationships/hyperlink" Target="https://mypy-lang.org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safjan.com/the-importance-of-adding-py-typed-file-to-your-typed-package/#:~:text=The%20py.,561%20and%20the%20mypy%20documentation.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6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23.png"/><Relationship Id="rId2" Type="http://schemas.openxmlformats.org/officeDocument/2006/relationships/image" Target="../media/image20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24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22.svg"/><Relationship Id="rId14" Type="http://schemas.openxmlformats.org/officeDocument/2006/relationships/slide" Target="slide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environment/virtual_environments.pptx" TargetMode="External"/><Relationship Id="rId13" Type="http://schemas.openxmlformats.org/officeDocument/2006/relationships/hyperlink" Target="environment/deployment/devpi.pptx" TargetMode="External"/><Relationship Id="rId18" Type="http://schemas.openxmlformats.org/officeDocument/2006/relationships/hyperlink" Target="environment/package_management/pdm.pptx" TargetMode="External"/><Relationship Id="rId3" Type="http://schemas.openxmlformats.org/officeDocument/2006/relationships/hyperlink" Target="environment/packages.pptx" TargetMode="External"/><Relationship Id="rId7" Type="http://schemas.openxmlformats.org/officeDocument/2006/relationships/hyperlink" Target="environment/shell.pptx" TargetMode="External"/><Relationship Id="rId12" Type="http://schemas.openxmlformats.org/officeDocument/2006/relationships/hyperlink" Target="environment/wsl.pptx" TargetMode="External"/><Relationship Id="rId17" Type="http://schemas.openxmlformats.org/officeDocument/2006/relationships/hyperlink" Target="environment/package_management/poetry.pptx" TargetMode="External"/><Relationship Id="rId2" Type="http://schemas.openxmlformats.org/officeDocument/2006/relationships/image" Target="../media/image1.png"/><Relationship Id="rId16" Type="http://schemas.openxmlformats.org/officeDocument/2006/relationships/hyperlink" Target="environment/package_management/pipenv.pptx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environment/deployment.pptx" TargetMode="External"/><Relationship Id="rId11" Type="http://schemas.openxmlformats.org/officeDocument/2006/relationships/hyperlink" Target="environment/structure.pptx" TargetMode="External"/><Relationship Id="rId5" Type="http://schemas.openxmlformats.org/officeDocument/2006/relationships/hyperlink" Target="environment/modules.pptx" TargetMode="External"/><Relationship Id="rId15" Type="http://schemas.openxmlformats.org/officeDocument/2006/relationships/hyperlink" Target="environment/package_management/pip.pptx" TargetMode="External"/><Relationship Id="rId10" Type="http://schemas.openxmlformats.org/officeDocument/2006/relationships/hyperlink" Target="environment/first.pptx" TargetMode="External"/><Relationship Id="rId4" Type="http://schemas.openxmlformats.org/officeDocument/2006/relationships/hyperlink" Target="environment/scopes.pptx" TargetMode="External"/><Relationship Id="rId9" Type="http://schemas.openxmlformats.org/officeDocument/2006/relationships/hyperlink" Target="environment/package_management.pptx" TargetMode="External"/><Relationship Id="rId14" Type="http://schemas.openxmlformats.org/officeDocument/2006/relationships/hyperlink" Target="environment/deployment/formats.ppt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environment/packages.pptx" TargetMode="External"/><Relationship Id="rId7" Type="http://schemas.openxmlformats.org/officeDocument/2006/relationships/hyperlink" Target="environment/virtual_environments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environment/modules/internals.pptx" TargetMode="External"/><Relationship Id="rId5" Type="http://schemas.openxmlformats.org/officeDocument/2006/relationships/hyperlink" Target="environment/modules.pptx" TargetMode="External"/><Relationship Id="rId4" Type="http://schemas.openxmlformats.org/officeDocument/2006/relationships/hyperlink" Target="environment/scopes.ppt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environment/structure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lpopkes.com/posts/python/packaging_tool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hyperlink" Target="https://www.youtube.com/watch?v=sxN-Iu-okdo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environment/virtual_environments.pptx" TargetMode="External"/><Relationship Id="rId13" Type="http://schemas.openxmlformats.org/officeDocument/2006/relationships/hyperlink" Target="environment/virtual_environments.pptx#-1,3,3. venv" TargetMode="External"/><Relationship Id="rId18" Type="http://schemas.openxmlformats.org/officeDocument/2006/relationships/hyperlink" Target="environment/virtual_environments.pptx#-1,8,5. pipenv" TargetMode="External"/><Relationship Id="rId3" Type="http://schemas.openxmlformats.org/officeDocument/2006/relationships/hyperlink" Target="https://realpython.com/effective-python-environment/" TargetMode="External"/><Relationship Id="rId7" Type="http://schemas.openxmlformats.org/officeDocument/2006/relationships/hyperlink" Target="environment/pyenv.pptx" TargetMode="External"/><Relationship Id="rId12" Type="http://schemas.openxmlformats.org/officeDocument/2006/relationships/image" Target="../media/image6.png"/><Relationship Id="rId17" Type="http://schemas.openxmlformats.org/officeDocument/2006/relationships/hyperlink" Target="https://docs.python.org/3/library/site.html" TargetMode="External"/><Relationship Id="rId2" Type="http://schemas.openxmlformats.org/officeDocument/2006/relationships/image" Target="../media/image5.png"/><Relationship Id="rId16" Type="http://schemas.openxmlformats.org/officeDocument/2006/relationships/hyperlink" Target="environment/package_management/pdm.pptx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environment/shell.pptx" TargetMode="External"/><Relationship Id="rId11" Type="http://schemas.openxmlformats.org/officeDocument/2006/relationships/hyperlink" Target="environment/package_management/poetry.pptx" TargetMode="External"/><Relationship Id="rId5" Type="http://schemas.openxmlformats.org/officeDocument/2006/relationships/image" Target="../media/image1.png"/><Relationship Id="rId15" Type="http://schemas.openxmlformats.org/officeDocument/2006/relationships/hyperlink" Target="environment/package_management.pptx#-1,3,2. tree" TargetMode="External"/><Relationship Id="rId10" Type="http://schemas.openxmlformats.org/officeDocument/2006/relationships/hyperlink" Target="environment/package_management/pip.pptx" TargetMode="External"/><Relationship Id="rId4" Type="http://schemas.openxmlformats.org/officeDocument/2006/relationships/image" Target="../media/image3.png"/><Relationship Id="rId9" Type="http://schemas.openxmlformats.org/officeDocument/2006/relationships/hyperlink" Target="environment/package_management.pptx" TargetMode="External"/><Relationship Id="rId14" Type="http://schemas.openxmlformats.org/officeDocument/2006/relationships/hyperlink" Target="environment/shell.pptx#-1,2,2. wha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environment/deployment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hyperlink" Target="environment/deployment/formats.pptx" TargetMode="External"/><Relationship Id="rId4" Type="http://schemas.openxmlformats.org/officeDocument/2006/relationships/hyperlink" Target="environment/deployment/devpi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112652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environment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72147D-DC72-4641-A5C3-F3BFD0DDA707}"/>
              </a:ext>
            </a:extLst>
          </p:cNvPr>
          <p:cNvGrpSpPr/>
          <p:nvPr/>
        </p:nvGrpSpPr>
        <p:grpSpPr>
          <a:xfrm>
            <a:off x="10802240" y="180000"/>
            <a:ext cx="1227065" cy="283293"/>
            <a:chOff x="5611636" y="5954426"/>
            <a:chExt cx="1227066" cy="283293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90C2154D-DA41-4981-A57D-AAC9120E4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32C45C54-652D-430B-AC54-A7D45A9DCFC0}"/>
                </a:ext>
              </a:extLst>
            </p:cNvPr>
            <p:cNvSpPr/>
            <p:nvPr/>
          </p:nvSpPr>
          <p:spPr>
            <a:xfrm>
              <a:off x="6107411" y="5954426"/>
              <a:ext cx="7312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portfolio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28D2E06-0463-9601-F5E6-CE2D07C4A72D}"/>
              </a:ext>
            </a:extLst>
          </p:cNvPr>
          <p:cNvGrpSpPr/>
          <p:nvPr/>
        </p:nvGrpSpPr>
        <p:grpSpPr>
          <a:xfrm>
            <a:off x="10802240" y="515280"/>
            <a:ext cx="1122870" cy="283293"/>
            <a:chOff x="5611636" y="5954426"/>
            <a:chExt cx="1122871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8528176C-F354-36AE-A28E-1EEDE8A08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C84B48F-3013-3AB9-006B-A3B9BB5AAC80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11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66877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 types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1F15E94-DC49-8F28-B80B-1337A3752C97}"/>
              </a:ext>
            </a:extLst>
          </p:cNvPr>
          <p:cNvGrpSpPr/>
          <p:nvPr/>
        </p:nvGrpSpPr>
        <p:grpSpPr>
          <a:xfrm>
            <a:off x="248908" y="246379"/>
            <a:ext cx="602232" cy="289586"/>
            <a:chOff x="5881666" y="1590687"/>
            <a:chExt cx="602232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63607860-5AB0-D5FD-26AD-D3E969DB5D0E}"/>
                </a:ext>
              </a:extLst>
            </p:cNvPr>
            <p:cNvSpPr/>
            <p:nvPr/>
          </p:nvSpPr>
          <p:spPr>
            <a:xfrm>
              <a:off x="6081095" y="1603274"/>
              <a:ext cx="4028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 Light" panose="020F0302020204030204"/>
                  <a:hlinkClick r:id="rId2"/>
                </a:rPr>
                <a:t>site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48EE80E0-E87F-EC17-06C8-B01F6E88C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9AFD36FB-5FFE-EDFF-456A-D56BC6E4C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38" y="686278"/>
            <a:ext cx="6785671" cy="81090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91CDA0B-F7A4-6894-2159-B4D015CD3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739" y="1783080"/>
            <a:ext cx="1849622" cy="238574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70FF007-2037-2A7F-BAF8-6FAD5CAE8C33}"/>
              </a:ext>
            </a:extLst>
          </p:cNvPr>
          <p:cNvGrpSpPr/>
          <p:nvPr/>
        </p:nvGrpSpPr>
        <p:grpSpPr>
          <a:xfrm>
            <a:off x="248908" y="4454719"/>
            <a:ext cx="4012396" cy="289586"/>
            <a:chOff x="5881666" y="1590687"/>
            <a:chExt cx="4012396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F057B4F9-CF8D-0343-B09C-1F7F15C3BDB9}"/>
                </a:ext>
              </a:extLst>
            </p:cNvPr>
            <p:cNvSpPr/>
            <p:nvPr/>
          </p:nvSpPr>
          <p:spPr>
            <a:xfrm>
              <a:off x="6081095" y="1603274"/>
              <a:ext cx="381296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 Light" panose="020F0302020204030204"/>
                  <a:hlinkClick r:id="rId6"/>
                </a:rPr>
                <a:t>importance-of-adding-py-typed-file-to-your-typed-package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D1FF3109-F181-7137-08DB-E4EE2F9B4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A63D80C-82B7-C592-74C7-6B326F6256DC}"/>
              </a:ext>
            </a:extLst>
          </p:cNvPr>
          <p:cNvGrpSpPr/>
          <p:nvPr/>
        </p:nvGrpSpPr>
        <p:grpSpPr>
          <a:xfrm>
            <a:off x="668773" y="4806407"/>
            <a:ext cx="3786821" cy="289586"/>
            <a:chOff x="5881666" y="1590687"/>
            <a:chExt cx="3786821" cy="289586"/>
          </a:xfrm>
        </p:grpSpPr>
        <p:sp>
          <p:nvSpPr>
            <p:cNvPr id="25" name="Retângulo 5">
              <a:extLst>
                <a:ext uri="{FF2B5EF4-FFF2-40B4-BE49-F238E27FC236}">
                  <a16:creationId xmlns:a16="http://schemas.microsoft.com/office/drawing/2014/main" id="{C8C8AA91-3401-C230-92A6-9426DC9213B5}"/>
                </a:ext>
              </a:extLst>
            </p:cNvPr>
            <p:cNvSpPr/>
            <p:nvPr/>
          </p:nvSpPr>
          <p:spPr>
            <a:xfrm>
              <a:off x="6081095" y="1603274"/>
              <a:ext cx="358739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 Light" panose="020F0302020204030204"/>
                  <a:hlinkClick r:id="rId7"/>
                </a:rPr>
                <a:t>don't-forget-py.typed-for-your-typed-python-package/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4066C270-C3A9-C95A-55DF-BE8594C07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E121A8AD-AB21-D174-0810-39DD77FB3B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0287" y="5252529"/>
            <a:ext cx="1071791" cy="117367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B927522-9E5F-C1BA-8262-9BCEA17DE0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2105" y="5641598"/>
            <a:ext cx="3725376" cy="47365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6496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62857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7. tests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6319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99270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A. conclusion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0250B030-E297-221A-0218-DA2935DBD35A}"/>
              </a:ext>
            </a:extLst>
          </p:cNvPr>
          <p:cNvSpPr/>
          <p:nvPr/>
        </p:nvSpPr>
        <p:spPr>
          <a:xfrm>
            <a:off x="505880" y="276954"/>
            <a:ext cx="2172637" cy="2658026"/>
          </a:xfrm>
          <a:prstGeom prst="wedgeRectCallout">
            <a:avLst>
              <a:gd name="adj1" fmla="val -65856"/>
              <a:gd name="adj2" fmla="val -2841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vsCode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strike="sngStrike" kern="0" dirty="0">
                <a:solidFill>
                  <a:prstClr val="white"/>
                </a:solidFill>
                <a:latin typeface="Calibri Light" panose="020F0302020204030204"/>
              </a:rPr>
              <a:t>pyenv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pdm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mypy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CI/CD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azure devops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repository: devpi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deployment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packages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future: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create team code style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pylint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black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sphinx  </a:t>
            </a:r>
            <a:endParaRPr kumimoji="0" lang="en-US" sz="12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51276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7576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10750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74507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index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0D8AF3-656B-D3EF-7CA7-105B810203DB}"/>
              </a:ext>
            </a:extLst>
          </p:cNvPr>
          <p:cNvGrpSpPr/>
          <p:nvPr/>
        </p:nvGrpSpPr>
        <p:grpSpPr>
          <a:xfrm>
            <a:off x="227737" y="3816170"/>
            <a:ext cx="1252714" cy="283293"/>
            <a:chOff x="5611636" y="5954426"/>
            <a:chExt cx="1252715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81C51F84-F4B0-4D36-C014-3C50CB353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6348B93-BBAA-75BE-D74C-F52B94794B6D}"/>
                </a:ext>
              </a:extLst>
            </p:cNvPr>
            <p:cNvSpPr/>
            <p:nvPr/>
          </p:nvSpPr>
          <p:spPr>
            <a:xfrm>
              <a:off x="6107412" y="5954426"/>
              <a:ext cx="7569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packages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93CA142-C344-D3D6-A534-6BBE3322A003}"/>
              </a:ext>
            </a:extLst>
          </p:cNvPr>
          <p:cNvGrpSpPr/>
          <p:nvPr/>
        </p:nvGrpSpPr>
        <p:grpSpPr>
          <a:xfrm>
            <a:off x="227737" y="4175274"/>
            <a:ext cx="1106839" cy="283293"/>
            <a:chOff x="5611636" y="5954426"/>
            <a:chExt cx="1106840" cy="283293"/>
          </a:xfrm>
        </p:grpSpPr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60749BEB-C7A9-2F4D-3381-B4142A6C4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4" name="Retângulo 5">
              <a:extLst>
                <a:ext uri="{FF2B5EF4-FFF2-40B4-BE49-F238E27FC236}">
                  <a16:creationId xmlns:a16="http://schemas.microsoft.com/office/drawing/2014/main" id="{414E456D-4A87-007B-9BC5-C5DE28590237}"/>
                </a:ext>
              </a:extLst>
            </p:cNvPr>
            <p:cNvSpPr/>
            <p:nvPr/>
          </p:nvSpPr>
          <p:spPr>
            <a:xfrm>
              <a:off x="6107411" y="5954426"/>
              <a:ext cx="61106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scopes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7FF1419-A226-730B-5BD9-059F841822C5}"/>
              </a:ext>
            </a:extLst>
          </p:cNvPr>
          <p:cNvGrpSpPr/>
          <p:nvPr/>
        </p:nvGrpSpPr>
        <p:grpSpPr>
          <a:xfrm>
            <a:off x="227737" y="1661546"/>
            <a:ext cx="1219050" cy="283293"/>
            <a:chOff x="5611636" y="5954426"/>
            <a:chExt cx="1219051" cy="283293"/>
          </a:xfrm>
        </p:grpSpPr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E5826F61-7202-97B6-2F95-6DB98F594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7" name="Retângulo 5">
              <a:extLst>
                <a:ext uri="{FF2B5EF4-FFF2-40B4-BE49-F238E27FC236}">
                  <a16:creationId xmlns:a16="http://schemas.microsoft.com/office/drawing/2014/main" id="{BA339DDC-1B32-A6C2-6DE9-B89DD1B68BC2}"/>
                </a:ext>
              </a:extLst>
            </p:cNvPr>
            <p:cNvSpPr/>
            <p:nvPr/>
          </p:nvSpPr>
          <p:spPr>
            <a:xfrm>
              <a:off x="6107411" y="5954426"/>
              <a:ext cx="7232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 action="ppaction://hlinkpres?slideindex=1&amp;slidetitle="/>
                </a:rPr>
                <a:t>modules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C0C831-B036-A71C-E060-08D094D6E38B}"/>
              </a:ext>
            </a:extLst>
          </p:cNvPr>
          <p:cNvGrpSpPr/>
          <p:nvPr/>
        </p:nvGrpSpPr>
        <p:grpSpPr>
          <a:xfrm>
            <a:off x="227737" y="237718"/>
            <a:ext cx="1435456" cy="283293"/>
            <a:chOff x="5611636" y="5954426"/>
            <a:chExt cx="1435457" cy="283293"/>
          </a:xfrm>
        </p:grpSpPr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D614D7D4-B98E-1345-6E6F-2FC078C10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6" name="Retângulo 5">
              <a:extLst>
                <a:ext uri="{FF2B5EF4-FFF2-40B4-BE49-F238E27FC236}">
                  <a16:creationId xmlns:a16="http://schemas.microsoft.com/office/drawing/2014/main" id="{117CE9E6-05FB-0EDB-E40F-1409B7ABE675}"/>
                </a:ext>
              </a:extLst>
            </p:cNvPr>
            <p:cNvSpPr/>
            <p:nvPr/>
          </p:nvSpPr>
          <p:spPr>
            <a:xfrm>
              <a:off x="6107411" y="5954426"/>
              <a:ext cx="9396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 action="ppaction://hlinkpres?slideindex=1&amp;slidetitle="/>
                </a:rPr>
                <a:t>deployment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231752-FF0D-EC84-0CBD-4A9D6C60785C}"/>
              </a:ext>
            </a:extLst>
          </p:cNvPr>
          <p:cNvGrpSpPr/>
          <p:nvPr/>
        </p:nvGrpSpPr>
        <p:grpSpPr>
          <a:xfrm>
            <a:off x="227737" y="4534378"/>
            <a:ext cx="968980" cy="283293"/>
            <a:chOff x="5611636" y="5954426"/>
            <a:chExt cx="968981" cy="283293"/>
          </a:xfrm>
        </p:grpSpPr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7353463B-2D44-04DE-687F-236C24285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3" name="Retângulo 5">
              <a:extLst>
                <a:ext uri="{FF2B5EF4-FFF2-40B4-BE49-F238E27FC236}">
                  <a16:creationId xmlns:a16="http://schemas.microsoft.com/office/drawing/2014/main" id="{7F03404F-1D53-E29C-85AB-5E19EBC021DE}"/>
                </a:ext>
              </a:extLst>
            </p:cNvPr>
            <p:cNvSpPr/>
            <p:nvPr/>
          </p:nvSpPr>
          <p:spPr>
            <a:xfrm>
              <a:off x="6107411" y="5954426"/>
              <a:ext cx="4732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 action="ppaction://hlinkpres?slideindex=1&amp;slidetitle="/>
                </a:rPr>
                <a:t>shell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16E34A-ACFA-683A-8004-9693B84F2CBB}"/>
              </a:ext>
            </a:extLst>
          </p:cNvPr>
          <p:cNvGrpSpPr/>
          <p:nvPr/>
        </p:nvGrpSpPr>
        <p:grpSpPr>
          <a:xfrm>
            <a:off x="199671" y="5252586"/>
            <a:ext cx="1982078" cy="283293"/>
            <a:chOff x="5611636" y="5954426"/>
            <a:chExt cx="1982080" cy="283293"/>
          </a:xfrm>
        </p:grpSpPr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6733684A-6510-9D6F-635F-D5539C022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33" name="Retângulo 5">
              <a:extLst>
                <a:ext uri="{FF2B5EF4-FFF2-40B4-BE49-F238E27FC236}">
                  <a16:creationId xmlns:a16="http://schemas.microsoft.com/office/drawing/2014/main" id="{86D6868C-43E2-9FEC-8741-F64BD20E1DE8}"/>
                </a:ext>
              </a:extLst>
            </p:cNvPr>
            <p:cNvSpPr/>
            <p:nvPr/>
          </p:nvSpPr>
          <p:spPr>
            <a:xfrm>
              <a:off x="6107411" y="5954426"/>
              <a:ext cx="14863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8" action="ppaction://hlinkpres?slideindex=1&amp;slidetitle="/>
                </a:rPr>
                <a:t>virtual environments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676F3F8-89AD-802E-B1BC-A0A42F8895C4}"/>
              </a:ext>
            </a:extLst>
          </p:cNvPr>
          <p:cNvGrpSpPr/>
          <p:nvPr/>
        </p:nvGrpSpPr>
        <p:grpSpPr>
          <a:xfrm>
            <a:off x="227737" y="2020650"/>
            <a:ext cx="2060627" cy="283293"/>
            <a:chOff x="5611636" y="5954426"/>
            <a:chExt cx="2060629" cy="283293"/>
          </a:xfrm>
        </p:grpSpPr>
        <p:pic>
          <p:nvPicPr>
            <p:cNvPr id="35" name="Picture 34" descr="Icon&#10;&#10;Description automatically generated">
              <a:extLst>
                <a:ext uri="{FF2B5EF4-FFF2-40B4-BE49-F238E27FC236}">
                  <a16:creationId xmlns:a16="http://schemas.microsoft.com/office/drawing/2014/main" id="{772E9905-98CF-D7D2-4DDB-EBBB136CF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36" name="Retângulo 5">
              <a:extLst>
                <a:ext uri="{FF2B5EF4-FFF2-40B4-BE49-F238E27FC236}">
                  <a16:creationId xmlns:a16="http://schemas.microsoft.com/office/drawing/2014/main" id="{8272130C-F4AB-18A4-8B2E-5A9FB61357FB}"/>
                </a:ext>
              </a:extLst>
            </p:cNvPr>
            <p:cNvSpPr/>
            <p:nvPr/>
          </p:nvSpPr>
          <p:spPr>
            <a:xfrm>
              <a:off x="6107411" y="5954426"/>
              <a:ext cx="15648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9" action="ppaction://hlinkpres?slideindex=1&amp;slidetitle="/>
                </a:rPr>
                <a:t>package management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A7CAB3-9230-674D-F134-0C125DFA6413}"/>
              </a:ext>
            </a:extLst>
          </p:cNvPr>
          <p:cNvGrpSpPr/>
          <p:nvPr/>
        </p:nvGrpSpPr>
        <p:grpSpPr>
          <a:xfrm>
            <a:off x="227737" y="1302442"/>
            <a:ext cx="927302" cy="283293"/>
            <a:chOff x="5611636" y="5954426"/>
            <a:chExt cx="927303" cy="283293"/>
          </a:xfrm>
        </p:grpSpPr>
        <p:pic>
          <p:nvPicPr>
            <p:cNvPr id="38" name="Picture 37" descr="Icon&#10;&#10;Description automatically generated">
              <a:extLst>
                <a:ext uri="{FF2B5EF4-FFF2-40B4-BE49-F238E27FC236}">
                  <a16:creationId xmlns:a16="http://schemas.microsoft.com/office/drawing/2014/main" id="{EC544F86-2612-70CE-93AE-9F8350D83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39" name="Retângulo 5">
              <a:extLst>
                <a:ext uri="{FF2B5EF4-FFF2-40B4-BE49-F238E27FC236}">
                  <a16:creationId xmlns:a16="http://schemas.microsoft.com/office/drawing/2014/main" id="{E876A73F-B972-C879-D778-93E41CF0287F}"/>
                </a:ext>
              </a:extLst>
            </p:cNvPr>
            <p:cNvSpPr/>
            <p:nvPr/>
          </p:nvSpPr>
          <p:spPr>
            <a:xfrm>
              <a:off x="6107411" y="5954426"/>
              <a:ext cx="4315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0" action="ppaction://hlinkpres?slideindex=1&amp;slidetitle="/>
                </a:rPr>
                <a:t>first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F8A62D8-61A3-69AA-B976-5F7B59E81910}"/>
              </a:ext>
            </a:extLst>
          </p:cNvPr>
          <p:cNvGrpSpPr/>
          <p:nvPr/>
        </p:nvGrpSpPr>
        <p:grpSpPr>
          <a:xfrm>
            <a:off x="227737" y="4893482"/>
            <a:ext cx="1252713" cy="283293"/>
            <a:chOff x="5611636" y="5954426"/>
            <a:chExt cx="1252714" cy="283293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2BA1A110-4B92-B991-E493-1D7885E63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7EA8F398-846A-A2DB-C6AE-C92BD91CC79B}"/>
                </a:ext>
              </a:extLst>
            </p:cNvPr>
            <p:cNvSpPr/>
            <p:nvPr/>
          </p:nvSpPr>
          <p:spPr>
            <a:xfrm>
              <a:off x="6107411" y="5954426"/>
              <a:ext cx="7569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1" action="ppaction://hlinkpres?slideindex=1&amp;slidetitle="/>
                </a:rPr>
                <a:t>structure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49CE66-2FA0-B746-FAC2-FC379850F381}"/>
              </a:ext>
            </a:extLst>
          </p:cNvPr>
          <p:cNvGrpSpPr/>
          <p:nvPr/>
        </p:nvGrpSpPr>
        <p:grpSpPr>
          <a:xfrm>
            <a:off x="227737" y="5611694"/>
            <a:ext cx="887228" cy="283293"/>
            <a:chOff x="5611636" y="5954426"/>
            <a:chExt cx="887229" cy="283293"/>
          </a:xfrm>
        </p:grpSpPr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3DCFBC2A-7DC6-AD3F-EA92-C908950C5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5F4D75F1-164E-8DA2-A3E4-81AD110D653F}"/>
                </a:ext>
              </a:extLst>
            </p:cNvPr>
            <p:cNvSpPr/>
            <p:nvPr/>
          </p:nvSpPr>
          <p:spPr>
            <a:xfrm>
              <a:off x="6107411" y="5954426"/>
              <a:ext cx="3914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2" action="ppaction://hlinkpres?slideindex=1&amp;slidetitle="/>
                </a:rPr>
                <a:t>wsl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73B211E-EC8B-5926-CBE7-6AEF93A5F1BC}"/>
              </a:ext>
            </a:extLst>
          </p:cNvPr>
          <p:cNvGrpSpPr/>
          <p:nvPr/>
        </p:nvGrpSpPr>
        <p:grpSpPr>
          <a:xfrm>
            <a:off x="694936" y="596822"/>
            <a:ext cx="981240" cy="276999"/>
            <a:chOff x="5611636" y="5960720"/>
            <a:chExt cx="981241" cy="276999"/>
          </a:xfrm>
        </p:grpSpPr>
        <p:pic>
          <p:nvPicPr>
            <p:cNvPr id="29" name="Picture 28" descr="Icon&#10;&#10;Description automatically generated">
              <a:extLst>
                <a:ext uri="{FF2B5EF4-FFF2-40B4-BE49-F238E27FC236}">
                  <a16:creationId xmlns:a16="http://schemas.microsoft.com/office/drawing/2014/main" id="{FDD902E7-F424-9349-28C6-50C8FE585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30" name="Retângulo 5">
              <a:extLst>
                <a:ext uri="{FF2B5EF4-FFF2-40B4-BE49-F238E27FC236}">
                  <a16:creationId xmlns:a16="http://schemas.microsoft.com/office/drawing/2014/main" id="{9BF6A398-FD8B-E9E0-15C8-482FF5AB134E}"/>
                </a:ext>
              </a:extLst>
            </p:cNvPr>
            <p:cNvSpPr/>
            <p:nvPr/>
          </p:nvSpPr>
          <p:spPr>
            <a:xfrm>
              <a:off x="6066771" y="5960720"/>
              <a:ext cx="5261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3" action="ppaction://hlinkpres?slideindex=1&amp;slidetitle="/>
                </a:rPr>
                <a:t>devpi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8A1C61E-7B07-34CD-F26B-7A315946E14A}"/>
              </a:ext>
            </a:extLst>
          </p:cNvPr>
          <p:cNvGrpSpPr/>
          <p:nvPr/>
        </p:nvGrpSpPr>
        <p:grpSpPr>
          <a:xfrm>
            <a:off x="700091" y="949632"/>
            <a:ext cx="1130320" cy="276999"/>
            <a:chOff x="5611636" y="5960720"/>
            <a:chExt cx="1130321" cy="276999"/>
          </a:xfrm>
        </p:grpSpPr>
        <p:pic>
          <p:nvPicPr>
            <p:cNvPr id="41" name="Picture 40" descr="Icon&#10;&#10;Description automatically generated">
              <a:extLst>
                <a:ext uri="{FF2B5EF4-FFF2-40B4-BE49-F238E27FC236}">
                  <a16:creationId xmlns:a16="http://schemas.microsoft.com/office/drawing/2014/main" id="{CCA191BF-B279-E535-94A3-085117F09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42" name="Retângulo 5">
              <a:extLst>
                <a:ext uri="{FF2B5EF4-FFF2-40B4-BE49-F238E27FC236}">
                  <a16:creationId xmlns:a16="http://schemas.microsoft.com/office/drawing/2014/main" id="{F587EE5A-6924-2BD9-D36C-099408F95AC3}"/>
                </a:ext>
              </a:extLst>
            </p:cNvPr>
            <p:cNvSpPr/>
            <p:nvPr/>
          </p:nvSpPr>
          <p:spPr>
            <a:xfrm>
              <a:off x="6066771" y="5960720"/>
              <a:ext cx="6751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4" action="ppaction://hlinkpres?slideindex=1&amp;slidetitle="/>
                </a:rPr>
                <a:t>formats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1C98D35-261A-2235-15F9-AE1B9A0B34AF}"/>
              </a:ext>
            </a:extLst>
          </p:cNvPr>
          <p:cNvGrpSpPr/>
          <p:nvPr/>
        </p:nvGrpSpPr>
        <p:grpSpPr>
          <a:xfrm>
            <a:off x="694936" y="2379754"/>
            <a:ext cx="876006" cy="283293"/>
            <a:chOff x="5611636" y="5954426"/>
            <a:chExt cx="876007" cy="283293"/>
          </a:xfrm>
        </p:grpSpPr>
        <p:pic>
          <p:nvPicPr>
            <p:cNvPr id="44" name="Picture 43" descr="Icon&#10;&#10;Description automatically generated">
              <a:extLst>
                <a:ext uri="{FF2B5EF4-FFF2-40B4-BE49-F238E27FC236}">
                  <a16:creationId xmlns:a16="http://schemas.microsoft.com/office/drawing/2014/main" id="{B84A6713-6842-4708-B691-D4DA24DCC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45" name="Retângulo 5">
              <a:extLst>
                <a:ext uri="{FF2B5EF4-FFF2-40B4-BE49-F238E27FC236}">
                  <a16:creationId xmlns:a16="http://schemas.microsoft.com/office/drawing/2014/main" id="{6D519356-EB1A-51D9-A597-4AC9C30B2EFC}"/>
                </a:ext>
              </a:extLst>
            </p:cNvPr>
            <p:cNvSpPr/>
            <p:nvPr/>
          </p:nvSpPr>
          <p:spPr>
            <a:xfrm>
              <a:off x="6107411" y="5954426"/>
              <a:ext cx="3802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5" action="ppaction://hlinkpres?slideindex=1&amp;slidetitle="/>
                </a:rPr>
                <a:t>pip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3536231-C9B0-41E2-D4AA-D3F26D893993}"/>
              </a:ext>
            </a:extLst>
          </p:cNvPr>
          <p:cNvGrpSpPr/>
          <p:nvPr/>
        </p:nvGrpSpPr>
        <p:grpSpPr>
          <a:xfrm>
            <a:off x="694937" y="2738858"/>
            <a:ext cx="1102031" cy="283293"/>
            <a:chOff x="5611636" y="5954426"/>
            <a:chExt cx="1102032" cy="283293"/>
          </a:xfrm>
        </p:grpSpPr>
        <p:pic>
          <p:nvPicPr>
            <p:cNvPr id="47" name="Picture 46" descr="Icon&#10;&#10;Description automatically generated">
              <a:extLst>
                <a:ext uri="{FF2B5EF4-FFF2-40B4-BE49-F238E27FC236}">
                  <a16:creationId xmlns:a16="http://schemas.microsoft.com/office/drawing/2014/main" id="{0816DB96-8FDA-0250-662F-B9B206354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48" name="Retângulo 5">
              <a:extLst>
                <a:ext uri="{FF2B5EF4-FFF2-40B4-BE49-F238E27FC236}">
                  <a16:creationId xmlns:a16="http://schemas.microsoft.com/office/drawing/2014/main" id="{974370ED-7EEB-729E-2E89-5B3C2601728B}"/>
                </a:ext>
              </a:extLst>
            </p:cNvPr>
            <p:cNvSpPr/>
            <p:nvPr/>
          </p:nvSpPr>
          <p:spPr>
            <a:xfrm>
              <a:off x="6107411" y="5954426"/>
              <a:ext cx="6062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6" action="ppaction://hlinkpres?slideindex=1&amp;slidetitle="/>
                </a:rPr>
                <a:t>pipenv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3BF814C-CFD9-42D2-294B-768C426A7B1B}"/>
              </a:ext>
            </a:extLst>
          </p:cNvPr>
          <p:cNvGrpSpPr/>
          <p:nvPr/>
        </p:nvGrpSpPr>
        <p:grpSpPr>
          <a:xfrm>
            <a:off x="703495" y="3097962"/>
            <a:ext cx="1102031" cy="283293"/>
            <a:chOff x="5611636" y="5954426"/>
            <a:chExt cx="1102032" cy="283293"/>
          </a:xfrm>
        </p:grpSpPr>
        <p:pic>
          <p:nvPicPr>
            <p:cNvPr id="50" name="Picture 49" descr="Icon&#10;&#10;Description automatically generated">
              <a:extLst>
                <a:ext uri="{FF2B5EF4-FFF2-40B4-BE49-F238E27FC236}">
                  <a16:creationId xmlns:a16="http://schemas.microsoft.com/office/drawing/2014/main" id="{30380F4D-4729-7BF4-65F3-EF38384D6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51" name="Retângulo 5">
              <a:extLst>
                <a:ext uri="{FF2B5EF4-FFF2-40B4-BE49-F238E27FC236}">
                  <a16:creationId xmlns:a16="http://schemas.microsoft.com/office/drawing/2014/main" id="{D49CD239-AFAD-68B8-C08F-D51704D006E3}"/>
                </a:ext>
              </a:extLst>
            </p:cNvPr>
            <p:cNvSpPr/>
            <p:nvPr/>
          </p:nvSpPr>
          <p:spPr>
            <a:xfrm>
              <a:off x="6107411" y="5954426"/>
              <a:ext cx="6062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7" action="ppaction://hlinkpres?slideindex=1&amp;slidetitle="/>
                </a:rPr>
                <a:t>poetry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3F2CCA9-D5B4-157E-7ECC-7B3D11FC4371}"/>
              </a:ext>
            </a:extLst>
          </p:cNvPr>
          <p:cNvGrpSpPr/>
          <p:nvPr/>
        </p:nvGrpSpPr>
        <p:grpSpPr>
          <a:xfrm>
            <a:off x="717184" y="3457066"/>
            <a:ext cx="964172" cy="283293"/>
            <a:chOff x="5611636" y="5954426"/>
            <a:chExt cx="964173" cy="283293"/>
          </a:xfrm>
        </p:grpSpPr>
        <p:pic>
          <p:nvPicPr>
            <p:cNvPr id="53" name="Picture 52" descr="Icon&#10;&#10;Description automatically generated">
              <a:extLst>
                <a:ext uri="{FF2B5EF4-FFF2-40B4-BE49-F238E27FC236}">
                  <a16:creationId xmlns:a16="http://schemas.microsoft.com/office/drawing/2014/main" id="{825FA173-CA9C-2213-D235-9E833F519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54" name="Retângulo 5">
              <a:extLst>
                <a:ext uri="{FF2B5EF4-FFF2-40B4-BE49-F238E27FC236}">
                  <a16:creationId xmlns:a16="http://schemas.microsoft.com/office/drawing/2014/main" id="{AAAFA814-D88B-FA6D-5575-4661FFA53D51}"/>
                </a:ext>
              </a:extLst>
            </p:cNvPr>
            <p:cNvSpPr/>
            <p:nvPr/>
          </p:nvSpPr>
          <p:spPr>
            <a:xfrm>
              <a:off x="6107411" y="5954426"/>
              <a:ext cx="4683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8" action="ppaction://hlinkpres?slideindex=1&amp;slidetitle="/>
                </a:rPr>
                <a:t>pdm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27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64485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lexicon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732A9DA-AAE6-003D-3A88-54656F525BE4}"/>
              </a:ext>
            </a:extLst>
          </p:cNvPr>
          <p:cNvGrpSpPr/>
          <p:nvPr/>
        </p:nvGrpSpPr>
        <p:grpSpPr>
          <a:xfrm>
            <a:off x="248908" y="285931"/>
            <a:ext cx="1252714" cy="283293"/>
            <a:chOff x="5611636" y="5954426"/>
            <a:chExt cx="1252715" cy="283293"/>
          </a:xfrm>
        </p:grpSpPr>
        <p:pic>
          <p:nvPicPr>
            <p:cNvPr id="25" name="Picture 24" descr="Icon&#10;&#10;Description automatically generated">
              <a:extLst>
                <a:ext uri="{FF2B5EF4-FFF2-40B4-BE49-F238E27FC236}">
                  <a16:creationId xmlns:a16="http://schemas.microsoft.com/office/drawing/2014/main" id="{0D60CD49-C579-C723-514E-CCDDA796A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6" name="Retângulo 5">
              <a:extLst>
                <a:ext uri="{FF2B5EF4-FFF2-40B4-BE49-F238E27FC236}">
                  <a16:creationId xmlns:a16="http://schemas.microsoft.com/office/drawing/2014/main" id="{0E9114DC-E448-82FD-D032-3A549FD1B564}"/>
                </a:ext>
              </a:extLst>
            </p:cNvPr>
            <p:cNvSpPr/>
            <p:nvPr/>
          </p:nvSpPr>
          <p:spPr>
            <a:xfrm>
              <a:off x="6107412" y="5954426"/>
              <a:ext cx="7569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packages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18384EB-AA1C-F921-6E64-753D296656B7}"/>
              </a:ext>
            </a:extLst>
          </p:cNvPr>
          <p:cNvGrpSpPr/>
          <p:nvPr/>
        </p:nvGrpSpPr>
        <p:grpSpPr>
          <a:xfrm>
            <a:off x="248908" y="1343939"/>
            <a:ext cx="1106839" cy="283293"/>
            <a:chOff x="5611636" y="5954426"/>
            <a:chExt cx="1106840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5C785E2D-3FA5-A8E0-349A-3718F5A4B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99375A8A-8CB7-038C-1D95-645F696317EA}"/>
                </a:ext>
              </a:extLst>
            </p:cNvPr>
            <p:cNvSpPr/>
            <p:nvPr/>
          </p:nvSpPr>
          <p:spPr>
            <a:xfrm>
              <a:off x="6107411" y="5954426"/>
              <a:ext cx="61106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scopes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964EA9D-5EA5-D7A0-7FF8-19AB324A4769}"/>
              </a:ext>
            </a:extLst>
          </p:cNvPr>
          <p:cNvGrpSpPr/>
          <p:nvPr/>
        </p:nvGrpSpPr>
        <p:grpSpPr>
          <a:xfrm>
            <a:off x="248908" y="638600"/>
            <a:ext cx="1219050" cy="283293"/>
            <a:chOff x="5611636" y="5954426"/>
            <a:chExt cx="1219051" cy="283293"/>
          </a:xfrm>
        </p:grpSpPr>
        <p:pic>
          <p:nvPicPr>
            <p:cNvPr id="31" name="Picture 30" descr="Icon&#10;&#10;Description automatically generated">
              <a:extLst>
                <a:ext uri="{FF2B5EF4-FFF2-40B4-BE49-F238E27FC236}">
                  <a16:creationId xmlns:a16="http://schemas.microsoft.com/office/drawing/2014/main" id="{B9F6469E-4A46-7E3D-2416-2C4D0A431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AB8ACD50-46B0-A546-79BF-02AB19354CAB}"/>
                </a:ext>
              </a:extLst>
            </p:cNvPr>
            <p:cNvSpPr/>
            <p:nvPr/>
          </p:nvSpPr>
          <p:spPr>
            <a:xfrm>
              <a:off x="6107411" y="5954426"/>
              <a:ext cx="7232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 action="ppaction://hlinkpres?slideindex=1&amp;slidetitle="/>
                </a:rPr>
                <a:t>modules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41FD58E-B347-A85D-7FC4-E1AB45D76E6E}"/>
              </a:ext>
            </a:extLst>
          </p:cNvPr>
          <p:cNvGrpSpPr/>
          <p:nvPr/>
        </p:nvGrpSpPr>
        <p:grpSpPr>
          <a:xfrm>
            <a:off x="655308" y="991269"/>
            <a:ext cx="1227065" cy="283293"/>
            <a:chOff x="5611636" y="5954426"/>
            <a:chExt cx="1227066" cy="283293"/>
          </a:xfrm>
        </p:grpSpPr>
        <p:pic>
          <p:nvPicPr>
            <p:cNvPr id="34" name="Picture 33" descr="Icon&#10;&#10;Description automatically generated">
              <a:extLst>
                <a:ext uri="{FF2B5EF4-FFF2-40B4-BE49-F238E27FC236}">
                  <a16:creationId xmlns:a16="http://schemas.microsoft.com/office/drawing/2014/main" id="{45E5E10B-123F-F6E0-A3BF-F2FFB6E9F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35" name="Retângulo 5">
              <a:extLst>
                <a:ext uri="{FF2B5EF4-FFF2-40B4-BE49-F238E27FC236}">
                  <a16:creationId xmlns:a16="http://schemas.microsoft.com/office/drawing/2014/main" id="{3AB95A7A-479C-5296-F321-3DE60619C8B3}"/>
                </a:ext>
              </a:extLst>
            </p:cNvPr>
            <p:cNvSpPr/>
            <p:nvPr/>
          </p:nvSpPr>
          <p:spPr>
            <a:xfrm>
              <a:off x="6107411" y="5954426"/>
              <a:ext cx="7312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 action="ppaction://hlinkpres?slideindex=1&amp;slidetitle="/>
                </a:rPr>
                <a:t>internals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E8DF8DA-34ED-ECC0-E81C-A366B87C6880}"/>
              </a:ext>
            </a:extLst>
          </p:cNvPr>
          <p:cNvGrpSpPr/>
          <p:nvPr/>
        </p:nvGrpSpPr>
        <p:grpSpPr>
          <a:xfrm>
            <a:off x="248908" y="1690315"/>
            <a:ext cx="1982078" cy="283293"/>
            <a:chOff x="5611636" y="5954426"/>
            <a:chExt cx="1982080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008C0D68-03CC-E83E-FD44-948D7DB0B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B7538C9B-2FA6-9B31-52A2-0C1EF3DC751A}"/>
                </a:ext>
              </a:extLst>
            </p:cNvPr>
            <p:cNvSpPr/>
            <p:nvPr/>
          </p:nvSpPr>
          <p:spPr>
            <a:xfrm>
              <a:off x="6107411" y="5954426"/>
              <a:ext cx="14863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 action="ppaction://hlinkpres?slideindex=1&amp;slidetitle="/>
                </a:rPr>
                <a:t>virtual environments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74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90031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structure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E70935-625E-8B86-F235-F8573E9721C0}"/>
              </a:ext>
            </a:extLst>
          </p:cNvPr>
          <p:cNvGrpSpPr/>
          <p:nvPr/>
        </p:nvGrpSpPr>
        <p:grpSpPr>
          <a:xfrm>
            <a:off x="248907" y="277797"/>
            <a:ext cx="1252713" cy="283293"/>
            <a:chOff x="5611636" y="5954426"/>
            <a:chExt cx="1252714" cy="283293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44A447DA-4B30-D32B-4061-36968CB50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25F46A03-30CF-19F6-73C6-B041E984705F}"/>
                </a:ext>
              </a:extLst>
            </p:cNvPr>
            <p:cNvSpPr/>
            <p:nvPr/>
          </p:nvSpPr>
          <p:spPr>
            <a:xfrm>
              <a:off x="6107411" y="5954426"/>
              <a:ext cx="7569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structure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174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112652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environment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6BBB63-843D-C406-8664-95FAFAACD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33" y="320329"/>
            <a:ext cx="6041707" cy="497240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22BBC57-1B3E-641E-2DF9-E2192B26CF48}"/>
              </a:ext>
            </a:extLst>
          </p:cNvPr>
          <p:cNvGrpSpPr/>
          <p:nvPr/>
        </p:nvGrpSpPr>
        <p:grpSpPr>
          <a:xfrm>
            <a:off x="3171362" y="5485778"/>
            <a:ext cx="602232" cy="289586"/>
            <a:chOff x="5881666" y="1590687"/>
            <a:chExt cx="602232" cy="289586"/>
          </a:xfrm>
        </p:grpSpPr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73394F50-8A7D-CB3A-C700-DF13AE2C961A}"/>
                </a:ext>
              </a:extLst>
            </p:cNvPr>
            <p:cNvSpPr/>
            <p:nvPr/>
          </p:nvSpPr>
          <p:spPr>
            <a:xfrm>
              <a:off x="6081095" y="1603274"/>
              <a:ext cx="4028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 Light" panose="020F0302020204030204"/>
                  <a:hlinkClick r:id="rId3"/>
                </a:rPr>
                <a:t>site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0336F31A-ED18-6C6A-1482-962B4DF69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EC976C-2874-1E3B-C5A1-1CFDE41B8230}"/>
              </a:ext>
            </a:extLst>
          </p:cNvPr>
          <p:cNvGrpSpPr/>
          <p:nvPr/>
        </p:nvGrpSpPr>
        <p:grpSpPr>
          <a:xfrm>
            <a:off x="3180564" y="5762778"/>
            <a:ext cx="727138" cy="289586"/>
            <a:chOff x="5881666" y="1590687"/>
            <a:chExt cx="727138" cy="289586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CBFEF1CD-E46D-F597-25B0-966B1A9E467F}"/>
                </a:ext>
              </a:extLst>
            </p:cNvPr>
            <p:cNvSpPr/>
            <p:nvPr/>
          </p:nvSpPr>
          <p:spPr>
            <a:xfrm>
              <a:off x="6081095" y="1603274"/>
              <a:ext cx="5277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hlinkClick r:id="rId5"/>
                </a:rPr>
                <a:t>video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40" name="Picture 39" descr="Icon&#10;&#10;Description automatically generated">
              <a:extLst>
                <a:ext uri="{FF2B5EF4-FFF2-40B4-BE49-F238E27FC236}">
                  <a16:creationId xmlns:a16="http://schemas.microsoft.com/office/drawing/2014/main" id="{028AC890-C5B1-C048-C1C6-724E25FD4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6D89A38E-A88A-55D7-9413-8AD12A2C3C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5393" y="2448559"/>
            <a:ext cx="4248857" cy="214376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43" name="Retângulo 20">
            <a:extLst>
              <a:ext uri="{FF2B5EF4-FFF2-40B4-BE49-F238E27FC236}">
                <a16:creationId xmlns:a16="http://schemas.microsoft.com/office/drawing/2014/main" id="{D898B1CC-5C6B-6052-51D5-12A0BC69E9AB}"/>
              </a:ext>
            </a:extLst>
          </p:cNvPr>
          <p:cNvSpPr/>
          <p:nvPr/>
        </p:nvSpPr>
        <p:spPr>
          <a:xfrm>
            <a:off x="10026335" y="2744763"/>
            <a:ext cx="382585" cy="177135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FA3777B4-CB55-65C3-FC0C-5BD0A50A586B}"/>
              </a:ext>
            </a:extLst>
          </p:cNvPr>
          <p:cNvSpPr/>
          <p:nvPr/>
        </p:nvSpPr>
        <p:spPr>
          <a:xfrm>
            <a:off x="6751655" y="320329"/>
            <a:ext cx="3349177" cy="257369"/>
          </a:xfrm>
          <a:prstGeom prst="wedgeRectCallout">
            <a:avLst>
              <a:gd name="adj1" fmla="val -54608"/>
              <a:gd name="adj2" fmla="val 2352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an unbiased evaluation of Python packaging tools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092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D34BD25-76FB-A6D8-C528-D5BE67954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2" y="711846"/>
            <a:ext cx="2820293" cy="500315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112652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4.1 how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9290744-5B46-53AD-435E-0FDC3DD68FA2}"/>
              </a:ext>
            </a:extLst>
          </p:cNvPr>
          <p:cNvGrpSpPr/>
          <p:nvPr/>
        </p:nvGrpSpPr>
        <p:grpSpPr>
          <a:xfrm>
            <a:off x="249758" y="260820"/>
            <a:ext cx="4972595" cy="289586"/>
            <a:chOff x="5881666" y="1590687"/>
            <a:chExt cx="4972595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569000E6-40A6-215E-EBDD-083254D4F77A}"/>
                </a:ext>
              </a:extLst>
            </p:cNvPr>
            <p:cNvSpPr/>
            <p:nvPr/>
          </p:nvSpPr>
          <p:spPr>
            <a:xfrm>
              <a:off x="6081095" y="1603274"/>
              <a:ext cx="47731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An Effective Python Environment: Making Yourself at Home – Real 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65B7E8C6-50E1-B60D-0C50-5E9B6BD59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EDD70B9-8D19-F493-ED9F-A64482072758}"/>
              </a:ext>
            </a:extLst>
          </p:cNvPr>
          <p:cNvGrpSpPr/>
          <p:nvPr/>
        </p:nvGrpSpPr>
        <p:grpSpPr>
          <a:xfrm>
            <a:off x="3686258" y="1181789"/>
            <a:ext cx="968980" cy="283293"/>
            <a:chOff x="5611636" y="5954426"/>
            <a:chExt cx="968981" cy="283293"/>
          </a:xfrm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C5CB84DE-6208-4355-D857-BFF35EF83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47847DDC-B546-64C5-5BF5-422A03BE2F9A}"/>
                </a:ext>
              </a:extLst>
            </p:cNvPr>
            <p:cNvSpPr/>
            <p:nvPr/>
          </p:nvSpPr>
          <p:spPr>
            <a:xfrm>
              <a:off x="6107411" y="5954426"/>
              <a:ext cx="4732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 action="ppaction://hlinkpres?slideindex=1&amp;slidetitle="/>
                </a:rPr>
                <a:t>shell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972E713-E37D-E1EB-AF74-A84FF3CAC70E}"/>
              </a:ext>
            </a:extLst>
          </p:cNvPr>
          <p:cNvGrpSpPr/>
          <p:nvPr/>
        </p:nvGrpSpPr>
        <p:grpSpPr>
          <a:xfrm>
            <a:off x="3686258" y="2307625"/>
            <a:ext cx="1055544" cy="283293"/>
            <a:chOff x="5611636" y="5954426"/>
            <a:chExt cx="1055545" cy="283293"/>
          </a:xfrm>
        </p:grpSpPr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DB881A6F-D2BB-96C4-589B-629305680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DE2F1CC1-D53B-F931-CAE1-C818054C3A2B}"/>
                </a:ext>
              </a:extLst>
            </p:cNvPr>
            <p:cNvSpPr/>
            <p:nvPr/>
          </p:nvSpPr>
          <p:spPr>
            <a:xfrm>
              <a:off x="6107411" y="5954426"/>
              <a:ext cx="5597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 action="ppaction://hlinkpres?slideindex=1&amp;slidetitle="/>
                </a:rPr>
                <a:t>pyenv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102015-D13E-8371-3547-B97697B93C25}"/>
              </a:ext>
            </a:extLst>
          </p:cNvPr>
          <p:cNvGrpSpPr/>
          <p:nvPr/>
        </p:nvGrpSpPr>
        <p:grpSpPr>
          <a:xfrm>
            <a:off x="3686258" y="3071775"/>
            <a:ext cx="1982078" cy="283293"/>
            <a:chOff x="5611636" y="5954426"/>
            <a:chExt cx="1982080" cy="283293"/>
          </a:xfrm>
        </p:grpSpPr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364A157B-FC85-3B0B-B1DE-C7ED6A31A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0" name="Retângulo 5">
              <a:extLst>
                <a:ext uri="{FF2B5EF4-FFF2-40B4-BE49-F238E27FC236}">
                  <a16:creationId xmlns:a16="http://schemas.microsoft.com/office/drawing/2014/main" id="{3AABA8E6-9CBC-AC6F-8E69-AA02ECFE464C}"/>
                </a:ext>
              </a:extLst>
            </p:cNvPr>
            <p:cNvSpPr/>
            <p:nvPr/>
          </p:nvSpPr>
          <p:spPr>
            <a:xfrm>
              <a:off x="6107411" y="5954426"/>
              <a:ext cx="14863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8" action="ppaction://hlinkpres?slideindex=1&amp;slidetitle="/>
                </a:rPr>
                <a:t>virtual environments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0123D8-299D-895C-8FB4-17A0C204225E}"/>
              </a:ext>
            </a:extLst>
          </p:cNvPr>
          <p:cNvGrpSpPr/>
          <p:nvPr/>
        </p:nvGrpSpPr>
        <p:grpSpPr>
          <a:xfrm>
            <a:off x="3686258" y="3889590"/>
            <a:ext cx="2060627" cy="283293"/>
            <a:chOff x="5611636" y="5954426"/>
            <a:chExt cx="2060629" cy="283293"/>
          </a:xfrm>
        </p:grpSpPr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5A44215D-C953-B512-B4E6-00F474B68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3" name="Retângulo 5">
              <a:extLst>
                <a:ext uri="{FF2B5EF4-FFF2-40B4-BE49-F238E27FC236}">
                  <a16:creationId xmlns:a16="http://schemas.microsoft.com/office/drawing/2014/main" id="{55A16503-4A0D-5100-8975-E152A613297F}"/>
                </a:ext>
              </a:extLst>
            </p:cNvPr>
            <p:cNvSpPr/>
            <p:nvPr/>
          </p:nvSpPr>
          <p:spPr>
            <a:xfrm>
              <a:off x="6107411" y="5954426"/>
              <a:ext cx="15648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9" action="ppaction://hlinkpres?slideindex=1&amp;slidetitle="/>
                </a:rPr>
                <a:t>package management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E4C95D-C34F-D3D9-9D8B-FC96FDE2287A}"/>
              </a:ext>
            </a:extLst>
          </p:cNvPr>
          <p:cNvGrpSpPr/>
          <p:nvPr/>
        </p:nvGrpSpPr>
        <p:grpSpPr>
          <a:xfrm>
            <a:off x="4182032" y="4417818"/>
            <a:ext cx="876006" cy="283293"/>
            <a:chOff x="5611636" y="5954426"/>
            <a:chExt cx="876007" cy="283293"/>
          </a:xfrm>
        </p:grpSpPr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68D19EF8-862A-777D-07C5-E47C1B21A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7" name="Retângulo 5">
              <a:extLst>
                <a:ext uri="{FF2B5EF4-FFF2-40B4-BE49-F238E27FC236}">
                  <a16:creationId xmlns:a16="http://schemas.microsoft.com/office/drawing/2014/main" id="{09626A3F-589D-A68E-7FD0-3BDF6B39D238}"/>
                </a:ext>
              </a:extLst>
            </p:cNvPr>
            <p:cNvSpPr/>
            <p:nvPr/>
          </p:nvSpPr>
          <p:spPr>
            <a:xfrm>
              <a:off x="6107411" y="5954426"/>
              <a:ext cx="3802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0" action="ppaction://hlinkpres?slideindex=1&amp;slidetitle="/>
                </a:rPr>
                <a:t>pip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97BD988-4CF1-41F2-0299-AC3DBF221245}"/>
              </a:ext>
            </a:extLst>
          </p:cNvPr>
          <p:cNvGrpSpPr/>
          <p:nvPr/>
        </p:nvGrpSpPr>
        <p:grpSpPr>
          <a:xfrm>
            <a:off x="4182032" y="4776260"/>
            <a:ext cx="1102031" cy="283293"/>
            <a:chOff x="5611636" y="5954426"/>
            <a:chExt cx="1102032" cy="283293"/>
          </a:xfrm>
        </p:grpSpPr>
        <p:pic>
          <p:nvPicPr>
            <p:cNvPr id="29" name="Picture 28" descr="Icon&#10;&#10;Description automatically generated">
              <a:extLst>
                <a:ext uri="{FF2B5EF4-FFF2-40B4-BE49-F238E27FC236}">
                  <a16:creationId xmlns:a16="http://schemas.microsoft.com/office/drawing/2014/main" id="{AE620AD8-F5AC-55CC-FC36-3ED769A3E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30" name="Retângulo 5">
              <a:extLst>
                <a:ext uri="{FF2B5EF4-FFF2-40B4-BE49-F238E27FC236}">
                  <a16:creationId xmlns:a16="http://schemas.microsoft.com/office/drawing/2014/main" id="{D82F73D8-E5B9-06DA-B42A-783080DBC25B}"/>
                </a:ext>
              </a:extLst>
            </p:cNvPr>
            <p:cNvSpPr/>
            <p:nvPr/>
          </p:nvSpPr>
          <p:spPr>
            <a:xfrm>
              <a:off x="6107411" y="5954426"/>
              <a:ext cx="6062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1" action="ppaction://hlinkpres?slideindex=1&amp;slidetitle="/>
                </a:rPr>
                <a:t>poetry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78E0FA-B643-B707-7082-6EB83F2E737B}"/>
              </a:ext>
            </a:extLst>
          </p:cNvPr>
          <p:cNvGrpSpPr/>
          <p:nvPr/>
        </p:nvGrpSpPr>
        <p:grpSpPr>
          <a:xfrm>
            <a:off x="4269794" y="3382729"/>
            <a:ext cx="520220" cy="246221"/>
            <a:chOff x="2738297" y="4355868"/>
            <a:chExt cx="520220" cy="24622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508B5D8-7E0C-3F57-491D-81CFE1E44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144000" cy="181994"/>
            </a:xfrm>
            <a:prstGeom prst="rect">
              <a:avLst/>
            </a:prstGeom>
          </p:spPr>
        </p:pic>
        <p:sp>
          <p:nvSpPr>
            <p:cNvPr id="33" name="Retângulo 5">
              <a:extLst>
                <a:ext uri="{FF2B5EF4-FFF2-40B4-BE49-F238E27FC236}">
                  <a16:creationId xmlns:a16="http://schemas.microsoft.com/office/drawing/2014/main" id="{57222778-A09E-30AD-5100-8A6D704159F3}"/>
                </a:ext>
              </a:extLst>
            </p:cNvPr>
            <p:cNvSpPr/>
            <p:nvPr/>
          </p:nvSpPr>
          <p:spPr>
            <a:xfrm>
              <a:off x="2830195" y="4355868"/>
              <a:ext cx="42832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13" action="ppaction://hlinkpres?slideindex=3&amp;slidetitle=3. venv"/>
                </a:rPr>
                <a:t>venv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67A55687-5082-B9A4-2003-CCABB36111A6}"/>
              </a:ext>
            </a:extLst>
          </p:cNvPr>
          <p:cNvSpPr/>
          <p:nvPr/>
        </p:nvSpPr>
        <p:spPr>
          <a:xfrm>
            <a:off x="4790014" y="3408474"/>
            <a:ext cx="1066565" cy="180425"/>
          </a:xfrm>
          <a:prstGeom prst="wedgeRectCallout">
            <a:avLst>
              <a:gd name="adj1" fmla="val -4018"/>
              <a:gd name="adj2" fmla="val 2288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700" kern="0">
                <a:solidFill>
                  <a:prstClr val="white"/>
                </a:solidFill>
                <a:latin typeface="Consolas" panose="020B0609020204030204" pitchFamily="49" charset="0"/>
              </a:rPr>
              <a:t>python -m venv .venv</a:t>
            </a:r>
            <a:endParaRPr lang="en-US" sz="700" kern="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EB1E725-A77C-1A5B-7689-DD263A2572BA}"/>
              </a:ext>
            </a:extLst>
          </p:cNvPr>
          <p:cNvGrpSpPr/>
          <p:nvPr/>
        </p:nvGrpSpPr>
        <p:grpSpPr>
          <a:xfrm>
            <a:off x="4269794" y="1552817"/>
            <a:ext cx="1203100" cy="246221"/>
            <a:chOff x="2738297" y="4370266"/>
            <a:chExt cx="1203100" cy="246221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1FE1403-0926-1BD0-2D33-C1501A33C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144000" cy="181994"/>
            </a:xfrm>
            <a:prstGeom prst="rect">
              <a:avLst/>
            </a:prstGeom>
          </p:spPr>
        </p:pic>
        <p:sp>
          <p:nvSpPr>
            <p:cNvPr id="37" name="Retângulo 5">
              <a:extLst>
                <a:ext uri="{FF2B5EF4-FFF2-40B4-BE49-F238E27FC236}">
                  <a16:creationId xmlns:a16="http://schemas.microsoft.com/office/drawing/2014/main" id="{D928ACC6-A263-503F-52B0-6BC25A4084A0}"/>
                </a:ext>
              </a:extLst>
            </p:cNvPr>
            <p:cNvSpPr/>
            <p:nvPr/>
          </p:nvSpPr>
          <p:spPr>
            <a:xfrm>
              <a:off x="2830195" y="4370266"/>
              <a:ext cx="111120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14" action="ppaction://hlinkpres?slideindex=2&amp;slidetitle=2. what"/>
                </a:rPr>
                <a:t>windows terminal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8" name="Explosion: 14 Points 37">
            <a:extLst>
              <a:ext uri="{FF2B5EF4-FFF2-40B4-BE49-F238E27FC236}">
                <a16:creationId xmlns:a16="http://schemas.microsoft.com/office/drawing/2014/main" id="{DFE2DE49-975C-02A4-179B-6A364D442B66}"/>
              </a:ext>
            </a:extLst>
          </p:cNvPr>
          <p:cNvSpPr/>
          <p:nvPr/>
        </p:nvSpPr>
        <p:spPr>
          <a:xfrm>
            <a:off x="5959394" y="3291160"/>
            <a:ext cx="2208285" cy="415052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missing vsCode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B6C2E032-C32A-7622-966E-96E4DF36B657}"/>
              </a:ext>
            </a:extLst>
          </p:cNvPr>
          <p:cNvSpPr/>
          <p:nvPr/>
        </p:nvSpPr>
        <p:spPr>
          <a:xfrm>
            <a:off x="8212218" y="3222861"/>
            <a:ext cx="2119211" cy="415052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missing poetry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07785C-8B4E-4EBE-B7C9-19080DC1F758}"/>
              </a:ext>
            </a:extLst>
          </p:cNvPr>
          <p:cNvGrpSpPr/>
          <p:nvPr/>
        </p:nvGrpSpPr>
        <p:grpSpPr>
          <a:xfrm>
            <a:off x="4246256" y="4163986"/>
            <a:ext cx="491366" cy="246221"/>
            <a:chOff x="2738297" y="4355868"/>
            <a:chExt cx="491366" cy="24622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06AA5D9-8A16-8194-3351-F4392DD61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144000" cy="181994"/>
            </a:xfrm>
            <a:prstGeom prst="rect">
              <a:avLst/>
            </a:prstGeom>
          </p:spPr>
        </p:pic>
        <p:sp>
          <p:nvSpPr>
            <p:cNvPr id="16" name="Retângulo 5">
              <a:extLst>
                <a:ext uri="{FF2B5EF4-FFF2-40B4-BE49-F238E27FC236}">
                  <a16:creationId xmlns:a16="http://schemas.microsoft.com/office/drawing/2014/main" id="{8445EBC9-F36F-2405-013F-54B4F6E9563B}"/>
                </a:ext>
              </a:extLst>
            </p:cNvPr>
            <p:cNvSpPr/>
            <p:nvPr/>
          </p:nvSpPr>
          <p:spPr>
            <a:xfrm>
              <a:off x="2830195" y="4355868"/>
              <a:ext cx="39946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15" action="ppaction://hlinkpres?slideindex=3&amp;slidetitle=2. tree"/>
                </a:rPr>
                <a:t>tree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3BCE10E-5ABD-FEF3-36A9-FB750C01BF62}"/>
              </a:ext>
            </a:extLst>
          </p:cNvPr>
          <p:cNvGrpSpPr/>
          <p:nvPr/>
        </p:nvGrpSpPr>
        <p:grpSpPr>
          <a:xfrm>
            <a:off x="4182031" y="5128408"/>
            <a:ext cx="964172" cy="283293"/>
            <a:chOff x="5611636" y="5954426"/>
            <a:chExt cx="964173" cy="283293"/>
          </a:xfrm>
        </p:grpSpPr>
        <p:pic>
          <p:nvPicPr>
            <p:cNvPr id="24" name="Picture 23" descr="Icon&#10;&#10;Description automatically generated">
              <a:extLst>
                <a:ext uri="{FF2B5EF4-FFF2-40B4-BE49-F238E27FC236}">
                  <a16:creationId xmlns:a16="http://schemas.microsoft.com/office/drawing/2014/main" id="{82F2DDA2-3AC7-C6AD-D8F4-37CAEFAF1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40" name="Retângulo 5">
              <a:extLst>
                <a:ext uri="{FF2B5EF4-FFF2-40B4-BE49-F238E27FC236}">
                  <a16:creationId xmlns:a16="http://schemas.microsoft.com/office/drawing/2014/main" id="{02680454-4122-200E-3410-6EA969E7DA84}"/>
                </a:ext>
              </a:extLst>
            </p:cNvPr>
            <p:cNvSpPr/>
            <p:nvPr/>
          </p:nvSpPr>
          <p:spPr>
            <a:xfrm>
              <a:off x="6107411" y="5954426"/>
              <a:ext cx="4683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6" action="ppaction://hlinkpres?slideindex=1&amp;slidetitle="/>
                </a:rPr>
                <a:t>pdm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C67D37B-6D02-425D-5411-F3B186A9CEA0}"/>
              </a:ext>
            </a:extLst>
          </p:cNvPr>
          <p:cNvGrpSpPr/>
          <p:nvPr/>
        </p:nvGrpSpPr>
        <p:grpSpPr>
          <a:xfrm>
            <a:off x="296398" y="6061781"/>
            <a:ext cx="1119809" cy="289586"/>
            <a:chOff x="5881666" y="1590687"/>
            <a:chExt cx="1119809" cy="289586"/>
          </a:xfrm>
        </p:grpSpPr>
        <p:sp>
          <p:nvSpPr>
            <p:cNvPr id="46" name="Retângulo 5">
              <a:extLst>
                <a:ext uri="{FF2B5EF4-FFF2-40B4-BE49-F238E27FC236}">
                  <a16:creationId xmlns:a16="http://schemas.microsoft.com/office/drawing/2014/main" id="{343B07DE-E4E1-8CE4-A6A1-4EE87803E41F}"/>
                </a:ext>
              </a:extLst>
            </p:cNvPr>
            <p:cNvSpPr/>
            <p:nvPr/>
          </p:nvSpPr>
          <p:spPr>
            <a:xfrm>
              <a:off x="6081095" y="1603274"/>
              <a:ext cx="9203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17"/>
                </a:rPr>
                <a:t>python site 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47" name="Picture 46" descr="Icon&#10;&#10;Description automatically generated">
              <a:extLst>
                <a:ext uri="{FF2B5EF4-FFF2-40B4-BE49-F238E27FC236}">
                  <a16:creationId xmlns:a16="http://schemas.microsoft.com/office/drawing/2014/main" id="{6A1E15DE-4B0B-28FF-316D-49819CD4A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E73567D-C327-92B5-FAC2-0AEF806335DC}"/>
              </a:ext>
            </a:extLst>
          </p:cNvPr>
          <p:cNvGrpSpPr/>
          <p:nvPr/>
        </p:nvGrpSpPr>
        <p:grpSpPr>
          <a:xfrm>
            <a:off x="4277778" y="3629470"/>
            <a:ext cx="627622" cy="246221"/>
            <a:chOff x="2738297" y="4355868"/>
            <a:chExt cx="627622" cy="246221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A5D536D-A59A-98EE-B86F-37139F16C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144000" cy="181994"/>
            </a:xfrm>
            <a:prstGeom prst="rect">
              <a:avLst/>
            </a:prstGeom>
          </p:spPr>
        </p:pic>
        <p:sp>
          <p:nvSpPr>
            <p:cNvPr id="43" name="Retângulo 5">
              <a:extLst>
                <a:ext uri="{FF2B5EF4-FFF2-40B4-BE49-F238E27FC236}">
                  <a16:creationId xmlns:a16="http://schemas.microsoft.com/office/drawing/2014/main" id="{5F667D8C-93B5-4337-65BC-2C2110353434}"/>
                </a:ext>
              </a:extLst>
            </p:cNvPr>
            <p:cNvSpPr/>
            <p:nvPr/>
          </p:nvSpPr>
          <p:spPr>
            <a:xfrm>
              <a:off x="2830195" y="4355868"/>
              <a:ext cx="53572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18" action="ppaction://hlinkpres?slideindex=8&amp;slidetitle=5. pipenv"/>
                </a:rPr>
                <a:t>pipenv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666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690F80-DF4B-BBA1-B1B1-A960A82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01" y="1677670"/>
            <a:ext cx="2247247" cy="108365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85715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4.2 vsCode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F5404B-5EE3-36A2-E85B-10D0F790D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32" y="3066413"/>
            <a:ext cx="3632352" cy="100582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2AF5DD-D8FB-CFE1-A83A-401BF58B4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23" y="249305"/>
            <a:ext cx="4255840" cy="112327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EFC882-B625-58FC-33EF-7BE5E505A3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01" y="4377330"/>
            <a:ext cx="4483370" cy="91773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203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74950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4.2.1 env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B0C29D5-2723-795D-B1D9-E7A777E07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94" y="274794"/>
            <a:ext cx="3619278" cy="79696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43" name="Retângulo 20">
            <a:extLst>
              <a:ext uri="{FF2B5EF4-FFF2-40B4-BE49-F238E27FC236}">
                <a16:creationId xmlns:a16="http://schemas.microsoft.com/office/drawing/2014/main" id="{400BFB9E-AE8E-6927-9931-204CCE7AFB77}"/>
              </a:ext>
            </a:extLst>
          </p:cNvPr>
          <p:cNvSpPr/>
          <p:nvPr/>
        </p:nvSpPr>
        <p:spPr>
          <a:xfrm>
            <a:off x="563311" y="673277"/>
            <a:ext cx="1108010" cy="14460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0031DCB-37F9-DFB3-DC28-CA4ECF721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130" y="1313113"/>
            <a:ext cx="4925746" cy="184156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46" name="Retângulo 20">
            <a:extLst>
              <a:ext uri="{FF2B5EF4-FFF2-40B4-BE49-F238E27FC236}">
                <a16:creationId xmlns:a16="http://schemas.microsoft.com/office/drawing/2014/main" id="{CED97BAF-5720-16C7-F0E8-30B4CE9DE975}"/>
              </a:ext>
            </a:extLst>
          </p:cNvPr>
          <p:cNvSpPr/>
          <p:nvPr/>
        </p:nvSpPr>
        <p:spPr>
          <a:xfrm>
            <a:off x="1365950" y="2410637"/>
            <a:ext cx="4658929" cy="17000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FD2A202-3DC0-A416-B1B2-C3B96D774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29" y="3500594"/>
            <a:ext cx="3619278" cy="79696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48" name="Retângulo 20">
            <a:extLst>
              <a:ext uri="{FF2B5EF4-FFF2-40B4-BE49-F238E27FC236}">
                <a16:creationId xmlns:a16="http://schemas.microsoft.com/office/drawing/2014/main" id="{7559D750-3059-5C26-5F5F-74F11CE0E1CE}"/>
              </a:ext>
            </a:extLst>
          </p:cNvPr>
          <p:cNvSpPr/>
          <p:nvPr/>
        </p:nvSpPr>
        <p:spPr>
          <a:xfrm>
            <a:off x="656125" y="3754474"/>
            <a:ext cx="1108010" cy="14460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05DC4974-AF98-B4BE-57A6-808125DE2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585" y="4495097"/>
            <a:ext cx="4864350" cy="102875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51" name="Retângulo 20">
            <a:extLst>
              <a:ext uri="{FF2B5EF4-FFF2-40B4-BE49-F238E27FC236}">
                <a16:creationId xmlns:a16="http://schemas.microsoft.com/office/drawing/2014/main" id="{2270132D-1695-5732-81AD-3383FF4FDCE2}"/>
              </a:ext>
            </a:extLst>
          </p:cNvPr>
          <p:cNvSpPr/>
          <p:nvPr/>
        </p:nvSpPr>
        <p:spPr>
          <a:xfrm>
            <a:off x="2109004" y="4937171"/>
            <a:ext cx="4134315" cy="21902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8289D56-3FE7-ACB4-B298-84098B93E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7792" y="5816494"/>
            <a:ext cx="4190128" cy="84036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D0057A87-197E-E011-6D62-BFFE7ACD81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6720" y="2764602"/>
            <a:ext cx="5181600" cy="132879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093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1071255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deployment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3F2F97-29B1-42D9-E4B2-C7DC6C7B5577}"/>
              </a:ext>
            </a:extLst>
          </p:cNvPr>
          <p:cNvGrpSpPr/>
          <p:nvPr/>
        </p:nvGrpSpPr>
        <p:grpSpPr>
          <a:xfrm>
            <a:off x="248908" y="305828"/>
            <a:ext cx="1435456" cy="283293"/>
            <a:chOff x="5611636" y="5954426"/>
            <a:chExt cx="1435457" cy="283293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2B2214EA-0C95-CA71-D83C-BA6913B9C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81802B26-AA77-22B5-C0AB-EFB6804547BB}"/>
                </a:ext>
              </a:extLst>
            </p:cNvPr>
            <p:cNvSpPr/>
            <p:nvPr/>
          </p:nvSpPr>
          <p:spPr>
            <a:xfrm>
              <a:off x="6107411" y="5954426"/>
              <a:ext cx="9396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deployment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80E7FF8-72DB-EE8C-33EA-11D989E67D96}"/>
              </a:ext>
            </a:extLst>
          </p:cNvPr>
          <p:cNvGrpSpPr/>
          <p:nvPr/>
        </p:nvGrpSpPr>
        <p:grpSpPr>
          <a:xfrm>
            <a:off x="749838" y="987211"/>
            <a:ext cx="981240" cy="276999"/>
            <a:chOff x="5611636" y="5960720"/>
            <a:chExt cx="981241" cy="276999"/>
          </a:xfrm>
        </p:grpSpPr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49B47B3A-4633-1743-3B6C-ED4F7A61F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5FFABE6F-34CD-2E35-C124-6ED9B8C4D943}"/>
                </a:ext>
              </a:extLst>
            </p:cNvPr>
            <p:cNvSpPr/>
            <p:nvPr/>
          </p:nvSpPr>
          <p:spPr>
            <a:xfrm>
              <a:off x="6066771" y="5960720"/>
              <a:ext cx="5261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devpi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31EBC7A-B039-0109-A7C1-04221FCF30D1}"/>
              </a:ext>
            </a:extLst>
          </p:cNvPr>
          <p:cNvGrpSpPr/>
          <p:nvPr/>
        </p:nvGrpSpPr>
        <p:grpSpPr>
          <a:xfrm>
            <a:off x="744683" y="667441"/>
            <a:ext cx="1130320" cy="276999"/>
            <a:chOff x="5611636" y="5960720"/>
            <a:chExt cx="1130321" cy="276999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02E5A0CA-5504-454B-92C7-1FD7F2E26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8380964E-2474-4F6E-EBE8-F9AF04085DA9}"/>
                </a:ext>
              </a:extLst>
            </p:cNvPr>
            <p:cNvSpPr/>
            <p:nvPr/>
          </p:nvSpPr>
          <p:spPr>
            <a:xfrm>
              <a:off x="6066771" y="5960720"/>
              <a:ext cx="6751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 action="ppaction://hlinkpres?slideindex=1&amp;slidetitle="/>
                </a:rPr>
                <a:t>formats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53563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70345</TotalTime>
  <Words>191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environment</vt:lpstr>
      <vt:lpstr>1.1 index</vt:lpstr>
      <vt:lpstr>2. lexicon</vt:lpstr>
      <vt:lpstr>3. structure</vt:lpstr>
      <vt:lpstr>4. environment</vt:lpstr>
      <vt:lpstr>4.1 how</vt:lpstr>
      <vt:lpstr>4.2 vsCode</vt:lpstr>
      <vt:lpstr>4.2.1 env</vt:lpstr>
      <vt:lpstr>5. deployment</vt:lpstr>
      <vt:lpstr>6. types</vt:lpstr>
      <vt:lpstr>7. tests</vt:lpstr>
      <vt:lpstr>A. conclusion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1277</cp:revision>
  <dcterms:created xsi:type="dcterms:W3CDTF">2019-03-25T09:18:39Z</dcterms:created>
  <dcterms:modified xsi:type="dcterms:W3CDTF">2024-10-22T11:49:49Z</dcterms:modified>
</cp:coreProperties>
</file>