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95" r:id="rId3"/>
    <p:sldId id="398" r:id="rId4"/>
    <p:sldId id="397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22/10/2024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22/10/2024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evaristo.figueiredo\.devpi" TargetMode="External"/><Relationship Id="rId3" Type="http://schemas.openxmlformats.org/officeDocument/2006/relationships/hyperlink" Target="https://dev.to/cwprogram/private-python-packages-with-devpi-3iai#:~:text=Windows%20Linux%20Subsystem.-,Install,-Before%20beginning%20we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D:\python\deployment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0635472/using-the-run-instruction-in-a-dockerfile-with-source-does-not-work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tackoverflow.com/questions/64804749/why-is-docker-build-not-showing-any-output-from-command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320BE56-9CD1-AC07-3C1D-AF62C50C479B}"/>
              </a:ext>
            </a:extLst>
          </p:cNvPr>
          <p:cNvGrpSpPr/>
          <p:nvPr/>
        </p:nvGrpSpPr>
        <p:grpSpPr>
          <a:xfrm>
            <a:off x="597605" y="689371"/>
            <a:ext cx="7720075" cy="4049432"/>
            <a:chOff x="648405" y="689371"/>
            <a:chExt cx="7720075" cy="40494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D9D73A2-D4B7-9526-0EF3-78296FE9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405" y="689371"/>
              <a:ext cx="7720075" cy="4049432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30" name="Retângulo 20">
              <a:extLst>
                <a:ext uri="{FF2B5EF4-FFF2-40B4-BE49-F238E27FC236}">
                  <a16:creationId xmlns:a16="http://schemas.microsoft.com/office/drawing/2014/main" id="{CB64C086-8E8B-664B-5EA8-B74A2D5ABBB6}"/>
                </a:ext>
              </a:extLst>
            </p:cNvPr>
            <p:cNvSpPr/>
            <p:nvPr/>
          </p:nvSpPr>
          <p:spPr>
            <a:xfrm>
              <a:off x="3208179" y="1440502"/>
              <a:ext cx="2874612" cy="199964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Speech Bubble: Rectangle 30">
              <a:extLst>
                <a:ext uri="{FF2B5EF4-FFF2-40B4-BE49-F238E27FC236}">
                  <a16:creationId xmlns:a16="http://schemas.microsoft.com/office/drawing/2014/main" id="{A6835A2A-5B2C-CB87-BE5B-9993BB095C75}"/>
                </a:ext>
              </a:extLst>
            </p:cNvPr>
            <p:cNvSpPr/>
            <p:nvPr/>
          </p:nvSpPr>
          <p:spPr>
            <a:xfrm>
              <a:off x="5469223" y="1102698"/>
              <a:ext cx="810084" cy="226591"/>
            </a:xfrm>
            <a:prstGeom prst="wedgeRectCallout">
              <a:avLst>
                <a:gd name="adj1" fmla="val -36117"/>
                <a:gd name="adj2" fmla="val 87661"/>
              </a:avLst>
            </a:prstGeom>
            <a:solidFill>
              <a:sysClr val="windowText" lastClr="000000"/>
            </a:solidFill>
            <a:ln>
              <a:solidFill>
                <a:srgbClr val="5B9BD5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pPr marL="228592" marR="0" lvl="0" indent="-228592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</a:rPr>
                <a:t>for debug</a:t>
              </a:r>
            </a:p>
          </p:txBody>
        </p:sp>
        <p:sp>
          <p:nvSpPr>
            <p:cNvPr id="34" name="Speech Bubble: Rectangle 33">
              <a:extLst>
                <a:ext uri="{FF2B5EF4-FFF2-40B4-BE49-F238E27FC236}">
                  <a16:creationId xmlns:a16="http://schemas.microsoft.com/office/drawing/2014/main" id="{5BA49B7A-2164-341C-73CD-7F3E608AA617}"/>
                </a:ext>
              </a:extLst>
            </p:cNvPr>
            <p:cNvSpPr/>
            <p:nvPr/>
          </p:nvSpPr>
          <p:spPr>
            <a:xfrm>
              <a:off x="5779323" y="1751679"/>
              <a:ext cx="1414417" cy="226591"/>
            </a:xfrm>
            <a:prstGeom prst="wedgeRectCallout">
              <a:avLst>
                <a:gd name="adj1" fmla="val -59660"/>
                <a:gd name="adj2" fmla="val -20899"/>
              </a:avLst>
            </a:prstGeom>
            <a:solidFill>
              <a:sysClr val="windowText" lastClr="000000"/>
            </a:solidFill>
            <a:ln>
              <a:solidFill>
                <a:srgbClr val="5B9BD5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pPr marL="228592" marR="0" lvl="0" indent="-228592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</a:rPr>
                <a:t>local user for security</a:t>
              </a:r>
            </a:p>
          </p:txBody>
        </p:sp>
        <p:sp>
          <p:nvSpPr>
            <p:cNvPr id="36" name="Retângulo 20">
              <a:extLst>
                <a:ext uri="{FF2B5EF4-FFF2-40B4-BE49-F238E27FC236}">
                  <a16:creationId xmlns:a16="http://schemas.microsoft.com/office/drawing/2014/main" id="{61DF8820-8969-DA46-BB1A-10A98F71655A}"/>
                </a:ext>
              </a:extLst>
            </p:cNvPr>
            <p:cNvSpPr/>
            <p:nvPr/>
          </p:nvSpPr>
          <p:spPr>
            <a:xfrm>
              <a:off x="3199042" y="1768123"/>
              <a:ext cx="2426513" cy="286497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tângulo 20">
              <a:extLst>
                <a:ext uri="{FF2B5EF4-FFF2-40B4-BE49-F238E27FC236}">
                  <a16:creationId xmlns:a16="http://schemas.microsoft.com/office/drawing/2014/main" id="{6F80AB2B-C5B0-5491-21F5-7162E482EF36}"/>
                </a:ext>
              </a:extLst>
            </p:cNvPr>
            <p:cNvSpPr/>
            <p:nvPr/>
          </p:nvSpPr>
          <p:spPr>
            <a:xfrm>
              <a:off x="3222046" y="2211551"/>
              <a:ext cx="1630292" cy="18004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Speech Bubble: Rectangle 37">
              <a:extLst>
                <a:ext uri="{FF2B5EF4-FFF2-40B4-BE49-F238E27FC236}">
                  <a16:creationId xmlns:a16="http://schemas.microsoft.com/office/drawing/2014/main" id="{07935940-B040-388B-8F14-BDEC8588DD12}"/>
                </a:ext>
              </a:extLst>
            </p:cNvPr>
            <p:cNvSpPr/>
            <p:nvPr/>
          </p:nvSpPr>
          <p:spPr>
            <a:xfrm>
              <a:off x="4998744" y="2174069"/>
              <a:ext cx="1776696" cy="226591"/>
            </a:xfrm>
            <a:prstGeom prst="wedgeRectCallout">
              <a:avLst>
                <a:gd name="adj1" fmla="val -59660"/>
                <a:gd name="adj2" fmla="val -20899"/>
              </a:avLst>
            </a:prstGeom>
            <a:solidFill>
              <a:sysClr val="windowText" lastClr="000000"/>
            </a:solidFill>
            <a:ln>
              <a:solidFill>
                <a:srgbClr val="5B9BD5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pPr marL="228592" marR="0" lvl="0" indent="-228592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</a:rPr>
                <a:t>change shell to use “source”</a:t>
              </a:r>
            </a:p>
          </p:txBody>
        </p:sp>
        <p:sp>
          <p:nvSpPr>
            <p:cNvPr id="40" name="Speech Bubble: Rectangle 39">
              <a:extLst>
                <a:ext uri="{FF2B5EF4-FFF2-40B4-BE49-F238E27FC236}">
                  <a16:creationId xmlns:a16="http://schemas.microsoft.com/office/drawing/2014/main" id="{6D2A0883-BDAA-7B4B-B336-BFF20B19178C}"/>
                </a:ext>
              </a:extLst>
            </p:cNvPr>
            <p:cNvSpPr/>
            <p:nvPr/>
          </p:nvSpPr>
          <p:spPr>
            <a:xfrm>
              <a:off x="6028471" y="3284866"/>
              <a:ext cx="2174240" cy="380480"/>
            </a:xfrm>
            <a:prstGeom prst="wedgeRectCallout">
              <a:avLst>
                <a:gd name="adj1" fmla="val -34412"/>
                <a:gd name="adj2" fmla="val -74198"/>
              </a:avLst>
            </a:prstGeom>
            <a:solidFill>
              <a:sysClr val="windowText" lastClr="000000"/>
            </a:solidFill>
            <a:ln>
              <a:solidFill>
                <a:srgbClr val="5B9BD5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pPr marL="228592" lvl="0" indent="-228592" defTabSz="914369">
                <a:buFont typeface="Arial" panose="020B0604020202020204" pitchFamily="34" charset="0"/>
                <a:buChar char="•"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</a:rPr>
                <a:t>initialize </a:t>
              </a:r>
              <a:r>
                <a:rPr lang="en-US" sz="1000" kern="0" dirty="0">
                  <a:solidFill>
                    <a:prstClr val="white"/>
                  </a:solidFill>
                  <a:latin typeface="Calibri Light" panose="020F0302020204030204"/>
                </a:rPr>
                <a:t>data folder:</a:t>
              </a:r>
            </a:p>
            <a:p>
              <a:pPr marL="685792" lvl="1" indent="-228592" defTabSz="914369">
                <a:buFont typeface="Arial" panose="020B0604020202020204" pitchFamily="34" charset="0"/>
                <a:buChar char="•"/>
                <a:defRPr/>
              </a:pPr>
              <a:r>
                <a:rPr lang="en-US" sz="1000" kern="0" dirty="0">
                  <a:solidFill>
                    <a:prstClr val="white"/>
                  </a:solidFill>
                  <a:latin typeface="Calibri Light" panose="020F0302020204030204"/>
                </a:rPr>
                <a:t>/home/devpi/.devpi/server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sp>
          <p:nvSpPr>
            <p:cNvPr id="44" name="Retângulo 20">
              <a:extLst>
                <a:ext uri="{FF2B5EF4-FFF2-40B4-BE49-F238E27FC236}">
                  <a16:creationId xmlns:a16="http://schemas.microsoft.com/office/drawing/2014/main" id="{A7B1BB5F-B376-A2BE-E76A-802A317D12B5}"/>
                </a:ext>
              </a:extLst>
            </p:cNvPr>
            <p:cNvSpPr/>
            <p:nvPr/>
          </p:nvSpPr>
          <p:spPr>
            <a:xfrm>
              <a:off x="3199360" y="3896844"/>
              <a:ext cx="2625601" cy="180046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Speech Bubble: Rectangle 44">
              <a:extLst>
                <a:ext uri="{FF2B5EF4-FFF2-40B4-BE49-F238E27FC236}">
                  <a16:creationId xmlns:a16="http://schemas.microsoft.com/office/drawing/2014/main" id="{7B75531E-BD38-9CE2-F5F3-B64E35217D83}"/>
                </a:ext>
              </a:extLst>
            </p:cNvPr>
            <p:cNvSpPr/>
            <p:nvPr/>
          </p:nvSpPr>
          <p:spPr>
            <a:xfrm>
              <a:off x="5966229" y="3831965"/>
              <a:ext cx="1180379" cy="226591"/>
            </a:xfrm>
            <a:prstGeom prst="wedgeRectCallout">
              <a:avLst>
                <a:gd name="adj1" fmla="val -59660"/>
                <a:gd name="adj2" fmla="val -20899"/>
              </a:avLst>
            </a:prstGeom>
            <a:solidFill>
              <a:sysClr val="windowText" lastClr="000000"/>
            </a:solidFill>
            <a:ln>
              <a:solidFill>
                <a:srgbClr val="5B9BD5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pPr marL="228592" marR="0" lvl="0" indent="-228592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</a:rPr>
                <a:t>make executable</a:t>
              </a:r>
            </a:p>
          </p:txBody>
        </p:sp>
        <p:sp>
          <p:nvSpPr>
            <p:cNvPr id="46" name="Speech Bubble: Rectangle 45">
              <a:extLst>
                <a:ext uri="{FF2B5EF4-FFF2-40B4-BE49-F238E27FC236}">
                  <a16:creationId xmlns:a16="http://schemas.microsoft.com/office/drawing/2014/main" id="{31BA53F7-F122-DDE6-B4B4-71412B38A3EE}"/>
                </a:ext>
              </a:extLst>
            </p:cNvPr>
            <p:cNvSpPr/>
            <p:nvPr/>
          </p:nvSpPr>
          <p:spPr>
            <a:xfrm>
              <a:off x="6942521" y="4183881"/>
              <a:ext cx="835733" cy="226591"/>
            </a:xfrm>
            <a:prstGeom prst="wedgeRectCallout">
              <a:avLst>
                <a:gd name="adj1" fmla="val -59660"/>
                <a:gd name="adj2" fmla="val -20899"/>
              </a:avLst>
            </a:prstGeom>
            <a:solidFill>
              <a:sysClr val="windowText" lastClr="000000"/>
            </a:solidFill>
            <a:ln>
              <a:solidFill>
                <a:srgbClr val="5B9BD5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pPr marL="228592" marR="0" lvl="0" indent="-228592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</a:rPr>
                <a:t>run server</a:t>
              </a:r>
            </a:p>
          </p:txBody>
        </p:sp>
        <p:sp>
          <p:nvSpPr>
            <p:cNvPr id="47" name="Retângulo 20">
              <a:extLst>
                <a:ext uri="{FF2B5EF4-FFF2-40B4-BE49-F238E27FC236}">
                  <a16:creationId xmlns:a16="http://schemas.microsoft.com/office/drawing/2014/main" id="{F4DE5C74-39CF-A270-0D37-16AC4031753D}"/>
                </a:ext>
              </a:extLst>
            </p:cNvPr>
            <p:cNvSpPr/>
            <p:nvPr/>
          </p:nvSpPr>
          <p:spPr>
            <a:xfrm>
              <a:off x="3179759" y="4233605"/>
              <a:ext cx="3626175" cy="176867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tângulo 20">
              <a:extLst>
                <a:ext uri="{FF2B5EF4-FFF2-40B4-BE49-F238E27FC236}">
                  <a16:creationId xmlns:a16="http://schemas.microsoft.com/office/drawing/2014/main" id="{0F3591B0-3E05-F799-77D0-C37FC473726D}"/>
                </a:ext>
              </a:extLst>
            </p:cNvPr>
            <p:cNvSpPr/>
            <p:nvPr/>
          </p:nvSpPr>
          <p:spPr>
            <a:xfrm>
              <a:off x="3179759" y="4529109"/>
              <a:ext cx="1050374" cy="176867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Speech Bubble: Rectangle 48">
              <a:extLst>
                <a:ext uri="{FF2B5EF4-FFF2-40B4-BE49-F238E27FC236}">
                  <a16:creationId xmlns:a16="http://schemas.microsoft.com/office/drawing/2014/main" id="{735F1BAE-8897-A5DF-10B8-2023A9FB69E9}"/>
                </a:ext>
              </a:extLst>
            </p:cNvPr>
            <p:cNvSpPr/>
            <p:nvPr/>
          </p:nvSpPr>
          <p:spPr>
            <a:xfrm>
              <a:off x="4328717" y="4477274"/>
              <a:ext cx="877411" cy="226591"/>
            </a:xfrm>
            <a:prstGeom prst="wedgeRectCallout">
              <a:avLst>
                <a:gd name="adj1" fmla="val -59660"/>
                <a:gd name="adj2" fmla="val -5671"/>
              </a:avLst>
            </a:prstGeom>
            <a:solidFill>
              <a:sysClr val="windowText" lastClr="000000"/>
            </a:solidFill>
            <a:ln>
              <a:solidFill>
                <a:srgbClr val="5B9BD5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spAutoFit/>
            </a:bodyPr>
            <a:lstStyle/>
            <a:p>
              <a:pPr marL="228592" marR="0" lvl="0" indent="-228592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</a:rPr>
                <a:t>server port</a:t>
              </a:r>
            </a:p>
          </p:txBody>
        </p:sp>
        <p:sp>
          <p:nvSpPr>
            <p:cNvPr id="6" name="Seta para a Direita 19">
              <a:extLst>
                <a:ext uri="{FF2B5EF4-FFF2-40B4-BE49-F238E27FC236}">
                  <a16:creationId xmlns:a16="http://schemas.microsoft.com/office/drawing/2014/main" id="{91AFE032-222B-5141-4B16-643707A7ABF6}"/>
                </a:ext>
              </a:extLst>
            </p:cNvPr>
            <p:cNvSpPr/>
            <p:nvPr/>
          </p:nvSpPr>
          <p:spPr>
            <a:xfrm flipH="1">
              <a:off x="6647223" y="2551929"/>
              <a:ext cx="998772" cy="276999"/>
            </a:xfrm>
            <a:custGeom>
              <a:avLst/>
              <a:gdLst>
                <a:gd name="connsiteX0" fmla="*/ 0 w 2607159"/>
                <a:gd name="connsiteY0" fmla="*/ 137562 h 550247"/>
                <a:gd name="connsiteX1" fmla="*/ 2332036 w 2607159"/>
                <a:gd name="connsiteY1" fmla="*/ 137562 h 550247"/>
                <a:gd name="connsiteX2" fmla="*/ 2332036 w 2607159"/>
                <a:gd name="connsiteY2" fmla="*/ 0 h 550247"/>
                <a:gd name="connsiteX3" fmla="*/ 2607159 w 2607159"/>
                <a:gd name="connsiteY3" fmla="*/ 275124 h 550247"/>
                <a:gd name="connsiteX4" fmla="*/ 2332036 w 2607159"/>
                <a:gd name="connsiteY4" fmla="*/ 550247 h 550247"/>
                <a:gd name="connsiteX5" fmla="*/ 2332036 w 2607159"/>
                <a:gd name="connsiteY5" fmla="*/ 412685 h 550247"/>
                <a:gd name="connsiteX6" fmla="*/ 0 w 2607159"/>
                <a:gd name="connsiteY6" fmla="*/ 412685 h 550247"/>
                <a:gd name="connsiteX7" fmla="*/ 0 w 2607159"/>
                <a:gd name="connsiteY7" fmla="*/ 137562 h 550247"/>
                <a:gd name="connsiteX0" fmla="*/ 0 w 2607159"/>
                <a:gd name="connsiteY0" fmla="*/ 137562 h 550247"/>
                <a:gd name="connsiteX1" fmla="*/ 2332036 w 2607159"/>
                <a:gd name="connsiteY1" fmla="*/ 137562 h 550247"/>
                <a:gd name="connsiteX2" fmla="*/ 2332036 w 2607159"/>
                <a:gd name="connsiteY2" fmla="*/ 0 h 550247"/>
                <a:gd name="connsiteX3" fmla="*/ 2607159 w 2607159"/>
                <a:gd name="connsiteY3" fmla="*/ 275124 h 550247"/>
                <a:gd name="connsiteX4" fmla="*/ 2332036 w 2607159"/>
                <a:gd name="connsiteY4" fmla="*/ 550247 h 550247"/>
                <a:gd name="connsiteX5" fmla="*/ 2332036 w 2607159"/>
                <a:gd name="connsiteY5" fmla="*/ 412685 h 550247"/>
                <a:gd name="connsiteX6" fmla="*/ 0 w 2607159"/>
                <a:gd name="connsiteY6" fmla="*/ 412685 h 550247"/>
                <a:gd name="connsiteX7" fmla="*/ 0 w 2607159"/>
                <a:gd name="connsiteY7" fmla="*/ 137562 h 550247"/>
                <a:gd name="connsiteX0" fmla="*/ 0 w 2607159"/>
                <a:gd name="connsiteY0" fmla="*/ 0 h 412685"/>
                <a:gd name="connsiteX1" fmla="*/ 2332036 w 2607159"/>
                <a:gd name="connsiteY1" fmla="*/ 0 h 412685"/>
                <a:gd name="connsiteX2" fmla="*/ 2607159 w 2607159"/>
                <a:gd name="connsiteY2" fmla="*/ 137562 h 412685"/>
                <a:gd name="connsiteX3" fmla="*/ 2332036 w 2607159"/>
                <a:gd name="connsiteY3" fmla="*/ 412685 h 412685"/>
                <a:gd name="connsiteX4" fmla="*/ 2332036 w 2607159"/>
                <a:gd name="connsiteY4" fmla="*/ 275123 h 412685"/>
                <a:gd name="connsiteX5" fmla="*/ 0 w 2607159"/>
                <a:gd name="connsiteY5" fmla="*/ 275123 h 412685"/>
                <a:gd name="connsiteX6" fmla="*/ 0 w 2607159"/>
                <a:gd name="connsiteY6" fmla="*/ 0 h 412685"/>
                <a:gd name="connsiteX0" fmla="*/ 0 w 2607159"/>
                <a:gd name="connsiteY0" fmla="*/ 0 h 275123"/>
                <a:gd name="connsiteX1" fmla="*/ 2332036 w 2607159"/>
                <a:gd name="connsiteY1" fmla="*/ 0 h 275123"/>
                <a:gd name="connsiteX2" fmla="*/ 2607159 w 2607159"/>
                <a:gd name="connsiteY2" fmla="*/ 137562 h 275123"/>
                <a:gd name="connsiteX3" fmla="*/ 2332036 w 2607159"/>
                <a:gd name="connsiteY3" fmla="*/ 275123 h 275123"/>
                <a:gd name="connsiteX4" fmla="*/ 0 w 2607159"/>
                <a:gd name="connsiteY4" fmla="*/ 275123 h 275123"/>
                <a:gd name="connsiteX5" fmla="*/ 0 w 2607159"/>
                <a:gd name="connsiteY5" fmla="*/ 0 h 275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07159" h="275123">
                  <a:moveTo>
                    <a:pt x="0" y="0"/>
                  </a:moveTo>
                  <a:lnTo>
                    <a:pt x="2332036" y="0"/>
                  </a:lnTo>
                  <a:lnTo>
                    <a:pt x="2607159" y="137562"/>
                  </a:lnTo>
                  <a:lnTo>
                    <a:pt x="2332036" y="275123"/>
                  </a:lnTo>
                  <a:lnTo>
                    <a:pt x="0" y="2751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25400" cap="flat" cmpd="sng" algn="ctr">
              <a:solidFill>
                <a:srgbClr val="ED7D31"/>
              </a:solidFill>
              <a:prstDash val="solid"/>
              <a:miter lim="800000"/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180000" tIns="0" rIns="36000" bIns="0" rtlCol="0" anchor="ctr">
              <a:spAutoFit/>
            </a:bodyPr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initialize</a:t>
              </a:r>
            </a:p>
          </p:txBody>
        </p:sp>
        <p:sp>
          <p:nvSpPr>
            <p:cNvPr id="39" name="Retângulo 20">
              <a:extLst>
                <a:ext uri="{FF2B5EF4-FFF2-40B4-BE49-F238E27FC236}">
                  <a16:creationId xmlns:a16="http://schemas.microsoft.com/office/drawing/2014/main" id="{59DB6611-98B3-26A3-E101-39657EDB9E99}"/>
                </a:ext>
              </a:extLst>
            </p:cNvPr>
            <p:cNvSpPr/>
            <p:nvPr/>
          </p:nvSpPr>
          <p:spPr>
            <a:xfrm>
              <a:off x="3199042" y="2825958"/>
              <a:ext cx="5160301" cy="31653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516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docker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261441" y="322798"/>
            <a:ext cx="743873" cy="289586"/>
            <a:chOff x="5881666" y="1590687"/>
            <a:chExt cx="743873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5444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3"/>
                </a:rPr>
                <a:t>install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A415112-DE01-E394-581C-E3D1FA7C2059}"/>
              </a:ext>
            </a:extLst>
          </p:cNvPr>
          <p:cNvSpPr/>
          <p:nvPr/>
        </p:nvSpPr>
        <p:spPr>
          <a:xfrm>
            <a:off x="8596229" y="2607794"/>
            <a:ext cx="3046274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 sudo useradd -m -s /bin/bash devpi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E4FE95C9-EF83-6D59-6391-E1F1C092CFF7}"/>
              </a:ext>
            </a:extLst>
          </p:cNvPr>
          <p:cNvSpPr/>
          <p:nvPr/>
        </p:nvSpPr>
        <p:spPr>
          <a:xfrm>
            <a:off x="8569227" y="1654053"/>
            <a:ext cx="3046274" cy="257369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install devpi-server devpi-web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8" name="Arrow: Right 5">
            <a:extLst>
              <a:ext uri="{FF2B5EF4-FFF2-40B4-BE49-F238E27FC236}">
                <a16:creationId xmlns:a16="http://schemas.microsoft.com/office/drawing/2014/main" id="{D2823CA6-3505-6269-FE9A-548D5269F9BC}"/>
              </a:ext>
            </a:extLst>
          </p:cNvPr>
          <p:cNvSpPr/>
          <p:nvPr/>
        </p:nvSpPr>
        <p:spPr>
          <a:xfrm>
            <a:off x="7842006" y="984895"/>
            <a:ext cx="93307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project</a:t>
            </a:r>
          </a:p>
        </p:txBody>
      </p:sp>
      <p:sp>
        <p:nvSpPr>
          <p:cNvPr id="29" name="Arrow: Right 5">
            <a:extLst>
              <a:ext uri="{FF2B5EF4-FFF2-40B4-BE49-F238E27FC236}">
                <a16:creationId xmlns:a16="http://schemas.microsoft.com/office/drawing/2014/main" id="{D34F9F70-3A0D-3CC1-C617-68DD342C1922}"/>
              </a:ext>
            </a:extLst>
          </p:cNvPr>
          <p:cNvSpPr/>
          <p:nvPr/>
        </p:nvSpPr>
        <p:spPr>
          <a:xfrm>
            <a:off x="7869257" y="2185451"/>
            <a:ext cx="90582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docker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ADE00F41-D9A6-D528-DF6E-BED05872035A}"/>
              </a:ext>
            </a:extLst>
          </p:cNvPr>
          <p:cNvSpPr/>
          <p:nvPr/>
        </p:nvSpPr>
        <p:spPr>
          <a:xfrm>
            <a:off x="8562531" y="1329289"/>
            <a:ext cx="1529833" cy="257369"/>
          </a:xfrm>
          <a:prstGeom prst="wedgeRectCallout">
            <a:avLst>
              <a:gd name="adj1" fmla="val -8186"/>
              <a:gd name="adj2" fmla="val -121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create environment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92857-67BD-E7F1-7AEF-474B6229CBEE}"/>
              </a:ext>
            </a:extLst>
          </p:cNvPr>
          <p:cNvGrpSpPr/>
          <p:nvPr/>
        </p:nvGrpSpPr>
        <p:grpSpPr>
          <a:xfrm>
            <a:off x="352754" y="5566694"/>
            <a:ext cx="1764401" cy="299662"/>
            <a:chOff x="1643297" y="4045816"/>
            <a:chExt cx="1764401" cy="299662"/>
          </a:xfrm>
        </p:grpSpPr>
        <p:sp>
          <p:nvSpPr>
            <p:cNvPr id="7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4E621128-8CF6-02C7-91B6-83ED67BD7CE5}"/>
                </a:ext>
              </a:extLst>
            </p:cNvPr>
            <p:cNvSpPr txBox="1"/>
            <p:nvPr/>
          </p:nvSpPr>
          <p:spPr>
            <a:xfrm>
              <a:off x="1980063" y="4103314"/>
              <a:ext cx="142763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D:\python\deployment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8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8BF6F461-C99A-9E01-CB8E-44C9282B9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E3BF05-6793-4B8C-C0C9-FA1E18F09749}"/>
              </a:ext>
            </a:extLst>
          </p:cNvPr>
          <p:cNvGrpSpPr/>
          <p:nvPr/>
        </p:nvGrpSpPr>
        <p:grpSpPr>
          <a:xfrm>
            <a:off x="352754" y="5963516"/>
            <a:ext cx="2488637" cy="299662"/>
            <a:chOff x="1643297" y="4045816"/>
            <a:chExt cx="2488637" cy="299662"/>
          </a:xfrm>
        </p:grpSpPr>
        <p:sp>
          <p:nvSpPr>
            <p:cNvPr id="14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3DE3300F-A766-E93D-9623-A1E3E12D87D8}"/>
                </a:ext>
              </a:extLst>
            </p:cNvPr>
            <p:cNvSpPr txBox="1"/>
            <p:nvPr/>
          </p:nvSpPr>
          <p:spPr>
            <a:xfrm>
              <a:off x="1980063" y="4103314"/>
              <a:ext cx="215187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C:\Users\evaristo.figueiredo\.devpi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5701F8A7-3B9D-8F17-C3E7-E1BC1BD4A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30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92B770-CDED-0AD1-0067-58B93D3C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57" y="357818"/>
            <a:ext cx="7033517" cy="15502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0564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bash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3577205" y="2028932"/>
            <a:ext cx="4595569" cy="289586"/>
            <a:chOff x="5881666" y="1590687"/>
            <a:chExt cx="4595569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4396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3"/>
                </a:rPr>
                <a:t>using-the-run-instruction-in-a-dockerfile-with-source-does-not-work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Arrow: Right 5">
            <a:extLst>
              <a:ext uri="{FF2B5EF4-FFF2-40B4-BE49-F238E27FC236}">
                <a16:creationId xmlns:a16="http://schemas.microsoft.com/office/drawing/2014/main" id="{27D58FDA-D6F7-FECF-BF7A-773CBA86056E}"/>
              </a:ext>
            </a:extLst>
          </p:cNvPr>
          <p:cNvSpPr/>
          <p:nvPr/>
        </p:nvSpPr>
        <p:spPr>
          <a:xfrm>
            <a:off x="295946" y="35781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1261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172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debug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5097309" y="1137537"/>
            <a:ext cx="3312525" cy="289586"/>
            <a:chOff x="5881666" y="1590687"/>
            <a:chExt cx="331252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3113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build-not-showing-any-output-from-commands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5DFE59-537D-7FAD-5F1A-AF0030296AA3}"/>
              </a:ext>
            </a:extLst>
          </p:cNvPr>
          <p:cNvGrpSpPr/>
          <p:nvPr/>
        </p:nvGrpSpPr>
        <p:grpSpPr>
          <a:xfrm>
            <a:off x="1035057" y="1639019"/>
            <a:ext cx="7063214" cy="2840944"/>
            <a:chOff x="1512108" y="2110596"/>
            <a:chExt cx="7063214" cy="284094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0F4466-484E-7ACB-A0B7-EEC6A7CEF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12108" y="2110596"/>
              <a:ext cx="7063214" cy="2840944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12" name="Retângulo 20">
              <a:extLst>
                <a:ext uri="{FF2B5EF4-FFF2-40B4-BE49-F238E27FC236}">
                  <a16:creationId xmlns:a16="http://schemas.microsoft.com/office/drawing/2014/main" id="{4EE67011-FAC7-2A59-BD0E-4E3256F72127}"/>
                </a:ext>
              </a:extLst>
            </p:cNvPr>
            <p:cNvSpPr/>
            <p:nvPr/>
          </p:nvSpPr>
          <p:spPr>
            <a:xfrm>
              <a:off x="4728335" y="3086091"/>
              <a:ext cx="3668042" cy="27821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F3A5DEF-4104-3ABD-8FCE-B4BBC4FB3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057" y="357817"/>
            <a:ext cx="7266098" cy="6754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Arrow: Right 5">
            <a:extLst>
              <a:ext uri="{FF2B5EF4-FFF2-40B4-BE49-F238E27FC236}">
                <a16:creationId xmlns:a16="http://schemas.microsoft.com/office/drawing/2014/main" id="{27D58FDA-D6F7-FECF-BF7A-773CBA86056E}"/>
              </a:ext>
            </a:extLst>
          </p:cNvPr>
          <p:cNvSpPr/>
          <p:nvPr/>
        </p:nvSpPr>
        <p:spPr>
          <a:xfrm>
            <a:off x="295946" y="357817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9BC6741-4898-DF8C-1E15-E584F1C336AE}"/>
              </a:ext>
            </a:extLst>
          </p:cNvPr>
          <p:cNvSpPr/>
          <p:nvPr/>
        </p:nvSpPr>
        <p:spPr>
          <a:xfrm>
            <a:off x="801823" y="5177794"/>
            <a:ext cx="2026764" cy="626701"/>
          </a:xfrm>
          <a:prstGeom prst="wedgeRectCallout">
            <a:avLst>
              <a:gd name="adj1" fmla="val 11289"/>
              <a:gd name="adj2" fmla="val -3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RUN pwd</a:t>
            </a:r>
          </a:p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RUN ls -a</a:t>
            </a:r>
          </a:p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RUN tree -a ./.venv/bin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E9F39A0-B960-15D9-D7B7-47CDDC24F1DA}"/>
              </a:ext>
            </a:extLst>
          </p:cNvPr>
          <p:cNvSpPr/>
          <p:nvPr/>
        </p:nvSpPr>
        <p:spPr>
          <a:xfrm>
            <a:off x="507166" y="4799653"/>
            <a:ext cx="2879562" cy="226591"/>
          </a:xfrm>
          <a:prstGeom prst="wedgeRectCallout">
            <a:avLst>
              <a:gd name="adj1" fmla="val -59660"/>
              <a:gd name="adj2" fmla="val -2089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use this commands to display info about the build</a:t>
            </a:r>
          </a:p>
        </p:txBody>
      </p:sp>
    </p:spTree>
    <p:extLst>
      <p:ext uri="{BB962C8B-B14F-4D97-AF65-F5344CB8AC3E}">
        <p14:creationId xmlns:p14="http://schemas.microsoft.com/office/powerpoint/2010/main" val="107962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71272</TotalTime>
  <Words>156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docker</vt:lpstr>
      <vt:lpstr>2. bash</vt:lpstr>
      <vt:lpstr>3. debug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1260</cp:revision>
  <dcterms:created xsi:type="dcterms:W3CDTF">2019-03-25T09:18:39Z</dcterms:created>
  <dcterms:modified xsi:type="dcterms:W3CDTF">2024-10-22T12:14:16Z</dcterms:modified>
</cp:coreProperties>
</file>