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96" r:id="rId3"/>
    <p:sldId id="399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cwprogram/private-python-packages-with-devpi-3iai#:~:text=the%20virtual%20environment%3A-,/home/devpi/start%2Ddevpi.sh,-%23!/bin/bash%0Ac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ordGaav/docker-devpi/blob/develop/entrypoint.sh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6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D7F4B9-C984-3ED9-CDD7-FC61CA54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85" y="2049493"/>
            <a:ext cx="10725402" cy="27590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20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entry point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261441" y="322798"/>
            <a:ext cx="1087044" cy="289586"/>
            <a:chOff x="5881666" y="1590687"/>
            <a:chExt cx="1087044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8876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3"/>
                </a:rPr>
                <a:t>start dev.sh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0" name="Retângulo 20">
            <a:extLst>
              <a:ext uri="{FF2B5EF4-FFF2-40B4-BE49-F238E27FC236}">
                <a16:creationId xmlns:a16="http://schemas.microsoft.com/office/drawing/2014/main" id="{CB64C086-8E8B-664B-5EA8-B74A2D5ABBB6}"/>
              </a:ext>
            </a:extLst>
          </p:cNvPr>
          <p:cNvSpPr/>
          <p:nvPr/>
        </p:nvSpPr>
        <p:spPr>
          <a:xfrm>
            <a:off x="6508348" y="3150646"/>
            <a:ext cx="2874612" cy="1999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A6835A2A-5B2C-CB87-BE5B-9993BB095C75}"/>
              </a:ext>
            </a:extLst>
          </p:cNvPr>
          <p:cNvSpPr/>
          <p:nvPr/>
        </p:nvSpPr>
        <p:spPr>
          <a:xfrm>
            <a:off x="616885" y="658662"/>
            <a:ext cx="1513803" cy="842145"/>
          </a:xfrm>
          <a:prstGeom prst="wedgeRectCallout">
            <a:avLst>
              <a:gd name="adj1" fmla="val -35737"/>
              <a:gd name="adj2" fmla="val -5887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this batch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was only valid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if I was going to run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server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 a service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AE8603E-5C7C-B5F0-0B01-A4124BA3BFA8}"/>
              </a:ext>
            </a:extLst>
          </p:cNvPr>
          <p:cNvSpPr/>
          <p:nvPr/>
        </p:nvSpPr>
        <p:spPr>
          <a:xfrm>
            <a:off x="2232431" y="675490"/>
            <a:ext cx="1558687" cy="688256"/>
          </a:xfrm>
          <a:prstGeom prst="wedgeRectCallout">
            <a:avLst>
              <a:gd name="adj1" fmla="val -60051"/>
              <a:gd name="adj2" fmla="val -322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using docker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is not possible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run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services</a:t>
            </a:r>
          </a:p>
        </p:txBody>
      </p:sp>
      <p:sp>
        <p:nvSpPr>
          <p:cNvPr id="14" name="Retângulo 20">
            <a:extLst>
              <a:ext uri="{FF2B5EF4-FFF2-40B4-BE49-F238E27FC236}">
                <a16:creationId xmlns:a16="http://schemas.microsoft.com/office/drawing/2014/main" id="{8459A8E6-C2C0-AE83-F40F-7872C3D7EDD6}"/>
              </a:ext>
            </a:extLst>
          </p:cNvPr>
          <p:cNvSpPr/>
          <p:nvPr/>
        </p:nvSpPr>
        <p:spPr>
          <a:xfrm>
            <a:off x="9434347" y="3155712"/>
            <a:ext cx="1784908" cy="19996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eta para a Direita 19">
            <a:extLst>
              <a:ext uri="{FF2B5EF4-FFF2-40B4-BE49-F238E27FC236}">
                <a16:creationId xmlns:a16="http://schemas.microsoft.com/office/drawing/2014/main" id="{155F8684-F923-9777-FC49-3E7D5605489F}"/>
              </a:ext>
            </a:extLst>
          </p:cNvPr>
          <p:cNvSpPr/>
          <p:nvPr/>
        </p:nvSpPr>
        <p:spPr>
          <a:xfrm flipH="1">
            <a:off x="7334079" y="3759358"/>
            <a:ext cx="998772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ED7D31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initialize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C9F012B-E8D7-6E23-C41B-E8EFC0460450}"/>
              </a:ext>
            </a:extLst>
          </p:cNvPr>
          <p:cNvGrpSpPr/>
          <p:nvPr/>
        </p:nvGrpSpPr>
        <p:grpSpPr>
          <a:xfrm>
            <a:off x="7364790" y="3394052"/>
            <a:ext cx="889514" cy="286297"/>
            <a:chOff x="2738297" y="4386269"/>
            <a:chExt cx="889514" cy="2862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72F48CF-16D7-A16B-181F-F0A18F030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AEF787E7-02BA-BE44-6CFD-F9EFAF8EE5C8}"/>
                </a:ext>
              </a:extLst>
            </p:cNvPr>
            <p:cNvSpPr/>
            <p:nvPr/>
          </p:nvSpPr>
          <p:spPr>
            <a:xfrm>
              <a:off x="2928581" y="4395567"/>
              <a:ext cx="6992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sldjump"/>
                </a:rPr>
                <a:t>2. 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C9D9E80-E86A-C6A5-11B7-1A0ABA363E4B}"/>
              </a:ext>
            </a:extLst>
          </p:cNvPr>
          <p:cNvSpPr/>
          <p:nvPr/>
        </p:nvSpPr>
        <p:spPr>
          <a:xfrm>
            <a:off x="9660568" y="3502325"/>
            <a:ext cx="1262131" cy="534368"/>
          </a:xfrm>
          <a:prstGeom prst="wedgeRectCallout">
            <a:avLst>
              <a:gd name="adj1" fmla="val -17252"/>
              <a:gd name="adj2" fmla="val -623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needed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create</a:t>
            </a:r>
            <a:r>
              <a:rPr kumimoji="0" 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baseline="0" dirty="0">
                <a:solidFill>
                  <a:prstClr val="white"/>
                </a:solidFill>
                <a:latin typeface="Calibri Light" panose="020F0302020204030204"/>
              </a:rPr>
              <a:t>user: root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1" name="Seta para a Direita 19">
            <a:extLst>
              <a:ext uri="{FF2B5EF4-FFF2-40B4-BE49-F238E27FC236}">
                <a16:creationId xmlns:a16="http://schemas.microsoft.com/office/drawing/2014/main" id="{4A9E13F2-0A96-F2DE-F50C-A2F76B873FD1}"/>
              </a:ext>
            </a:extLst>
          </p:cNvPr>
          <p:cNvSpPr/>
          <p:nvPr/>
        </p:nvSpPr>
        <p:spPr>
          <a:xfrm flipH="1">
            <a:off x="9890516" y="2730511"/>
            <a:ext cx="618860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ED7D31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15975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6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github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B1DC6E-3785-4963-5DA0-CE4E856D6CBF}"/>
              </a:ext>
            </a:extLst>
          </p:cNvPr>
          <p:cNvGrpSpPr/>
          <p:nvPr/>
        </p:nvGrpSpPr>
        <p:grpSpPr>
          <a:xfrm>
            <a:off x="5505432" y="4477189"/>
            <a:ext cx="1683553" cy="289586"/>
            <a:chOff x="5881666" y="1590687"/>
            <a:chExt cx="1683553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663CED8E-98C6-31D1-C056-8F593222D7AC}"/>
                </a:ext>
              </a:extLst>
            </p:cNvPr>
            <p:cNvSpPr/>
            <p:nvPr/>
          </p:nvSpPr>
          <p:spPr>
            <a:xfrm>
              <a:off x="6081095" y="1603274"/>
              <a:ext cx="14841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github: entrypoint.sh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26D2418F-79C8-AD02-A7E0-B35DC0EAD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EA89B25-4B94-3437-6D6C-0637C59F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77" y="286804"/>
            <a:ext cx="6158039" cy="40581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Arrow: Right 5">
            <a:extLst>
              <a:ext uri="{FF2B5EF4-FFF2-40B4-BE49-F238E27FC236}">
                <a16:creationId xmlns:a16="http://schemas.microsoft.com/office/drawing/2014/main" id="{3B49D1C2-043F-9150-1583-1F11CC7400D3}"/>
              </a:ext>
            </a:extLst>
          </p:cNvPr>
          <p:cNvSpPr/>
          <p:nvPr/>
        </p:nvSpPr>
        <p:spPr>
          <a:xfrm>
            <a:off x="248908" y="331735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6" name="Retângulo 20">
            <a:extLst>
              <a:ext uri="{FF2B5EF4-FFF2-40B4-BE49-F238E27FC236}">
                <a16:creationId xmlns:a16="http://schemas.microsoft.com/office/drawing/2014/main" id="{853833F2-DA7A-8738-302E-E3B7E34C9245}"/>
              </a:ext>
            </a:extLst>
          </p:cNvPr>
          <p:cNvSpPr/>
          <p:nvPr/>
        </p:nvSpPr>
        <p:spPr>
          <a:xfrm>
            <a:off x="3250342" y="3830128"/>
            <a:ext cx="3046941" cy="30947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18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71274</TotalTime>
  <Words>106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entry point</vt:lpstr>
      <vt:lpstr>2. github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1261</cp:revision>
  <dcterms:created xsi:type="dcterms:W3CDTF">2019-03-25T09:18:39Z</dcterms:created>
  <dcterms:modified xsi:type="dcterms:W3CDTF">2024-10-22T12:16:49Z</dcterms:modified>
</cp:coreProperties>
</file>