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89" r:id="rId3"/>
    <p:sldId id="407" r:id="rId4"/>
    <p:sldId id="408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eployment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../environment.pptx" TargetMode="External"/><Relationship Id="rId4" Type="http://schemas.openxmlformats.org/officeDocument/2006/relationships/hyperlink" Target="../../../python.ppt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D:\python\deployment\.commands\tests" TargetMode="External"/><Relationship Id="rId11" Type="http://schemas.openxmlformats.org/officeDocument/2006/relationships/hyperlink" Target="getting_started_with_devpi.pdf" TargetMode="External"/><Relationship Id="rId5" Type="http://schemas.openxmlformats.org/officeDocument/2006/relationships/hyperlink" Target="file:///C:\Windows\explorer.exe%20F:\ides\AZ_vStudio2017" TargetMode="External"/><Relationship Id="rId10" Type="http://schemas.openxmlformats.org/officeDocument/2006/relationships/image" Target="../media/image6.png"/><Relationship Id="rId4" Type="http://schemas.openxmlformats.org/officeDocument/2006/relationships/hyperlink" Target="../package_management/pip.pptx#-1,19,5.1.3 scope" TargetMode="External"/><Relationship Id="rId9" Type="http://schemas.openxmlformats.org/officeDocument/2006/relationships/hyperlink" Target="https://stefan.sofa-rockers.org/2017/11/09/getting-started-with-devp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file:///C:\Users\evaristo.figueiredo\AppData\Local\pdm\pdm\config.to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8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0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7120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package managers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499586" y="180000"/>
            <a:ext cx="1435456" cy="283293"/>
            <a:chOff x="5611636" y="5954426"/>
            <a:chExt cx="1435457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9396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deployment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D2E06-0463-9601-F5E6-CE2D07C4A72D}"/>
              </a:ext>
            </a:extLst>
          </p:cNvPr>
          <p:cNvGrpSpPr/>
          <p:nvPr/>
        </p:nvGrpSpPr>
        <p:grpSpPr>
          <a:xfrm>
            <a:off x="10499586" y="850560"/>
            <a:ext cx="1122870" cy="283293"/>
            <a:chOff x="5611636" y="5954426"/>
            <a:chExt cx="112287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528176C-F354-36AE-A28E-1EEDE8A08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C84B48F-3013-3AB9-006B-A3B9BB5AAC8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227BC2-E943-D479-3E5F-D9F5EFD73B79}"/>
              </a:ext>
            </a:extLst>
          </p:cNvPr>
          <p:cNvGrpSpPr/>
          <p:nvPr/>
        </p:nvGrpSpPr>
        <p:grpSpPr>
          <a:xfrm>
            <a:off x="10499586" y="515280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C655F63-5B08-5CDF-3894-5D81E211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5B2FE99-2869-DA22-75B4-7AF82E64F239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23C9B3-DAF8-D313-287B-6B7A46B2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194E-2439-7C5E-5C2E-BDCA5F98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951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pip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3B97A-3A3A-4B54-FC35-D659840572CB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B04C4B-48E8-5CF2-0208-2AD8B7A2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75" y="284034"/>
            <a:ext cx="3654046" cy="7413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0D288A8-875D-87A7-7D4F-974D206DB0A9}"/>
              </a:ext>
            </a:extLst>
          </p:cNvPr>
          <p:cNvGrpSpPr/>
          <p:nvPr/>
        </p:nvGrpSpPr>
        <p:grpSpPr>
          <a:xfrm>
            <a:off x="5038737" y="366973"/>
            <a:ext cx="985695" cy="286297"/>
            <a:chOff x="2738297" y="4386269"/>
            <a:chExt cx="985695" cy="2862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383AB9-0294-9E6F-DEA4-045BEC145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2F782EBD-F605-701E-0409-58291E01DBD7}"/>
                </a:ext>
              </a:extLst>
            </p:cNvPr>
            <p:cNvSpPr/>
            <p:nvPr/>
          </p:nvSpPr>
          <p:spPr>
            <a:xfrm>
              <a:off x="2928581" y="4395567"/>
              <a:ext cx="7954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4" action="ppaction://hlinkpres?slideindex=19&amp;slidetitle=5.1.3 scope"/>
                </a:rPr>
                <a:t>pip/scope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B66E4D-47C6-14B5-3AE6-27E9A0FDFDA7}"/>
              </a:ext>
            </a:extLst>
          </p:cNvPr>
          <p:cNvGrpSpPr/>
          <p:nvPr/>
        </p:nvGrpSpPr>
        <p:grpSpPr>
          <a:xfrm>
            <a:off x="5038737" y="731685"/>
            <a:ext cx="2886503" cy="299662"/>
            <a:chOff x="1643297" y="4045816"/>
            <a:chExt cx="2886503" cy="299662"/>
          </a:xfrm>
        </p:grpSpPr>
        <p:sp>
          <p:nvSpPr>
            <p:cNvPr id="21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D21D997A-7752-0170-BB94-2312612D22E5}"/>
                </a:ext>
              </a:extLst>
            </p:cNvPr>
            <p:cNvSpPr txBox="1"/>
            <p:nvPr/>
          </p:nvSpPr>
          <p:spPr>
            <a:xfrm>
              <a:off x="1980063" y="4103314"/>
              <a:ext cx="254973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D:\python\deployment\.commands\tests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22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8F19D00B-3B78-0339-3199-EC646BF98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C802020-D1CA-A873-D041-0DDE30AE85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8909" y="97300"/>
            <a:ext cx="2748280" cy="12687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9FEA47A-42DF-E34F-2D84-F34B2EF581B4}"/>
              </a:ext>
            </a:extLst>
          </p:cNvPr>
          <p:cNvGrpSpPr/>
          <p:nvPr/>
        </p:nvGrpSpPr>
        <p:grpSpPr>
          <a:xfrm>
            <a:off x="1318797" y="1151547"/>
            <a:ext cx="1984790" cy="289586"/>
            <a:chOff x="5881666" y="1590687"/>
            <a:chExt cx="1984790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8D136BFE-E44B-ABDD-0805-60591DBAEEC6}"/>
                </a:ext>
              </a:extLst>
            </p:cNvPr>
            <p:cNvSpPr/>
            <p:nvPr/>
          </p:nvSpPr>
          <p:spPr>
            <a:xfrm>
              <a:off x="6081095" y="1603274"/>
              <a:ext cx="17853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9"/>
                </a:rPr>
                <a:t>getting started with devpi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599A0277-6186-D134-F012-89700F0A5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4EFD3D-EDA8-FD5E-70F4-AEA64F7FBAE7}"/>
              </a:ext>
            </a:extLst>
          </p:cNvPr>
          <p:cNvGrpSpPr/>
          <p:nvPr/>
        </p:nvGrpSpPr>
        <p:grpSpPr>
          <a:xfrm>
            <a:off x="1945382" y="1478735"/>
            <a:ext cx="2288326" cy="299662"/>
            <a:chOff x="1643297" y="4045816"/>
            <a:chExt cx="2288326" cy="299662"/>
          </a:xfrm>
        </p:grpSpPr>
        <p:sp>
          <p:nvSpPr>
            <p:cNvPr id="29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BBEE691A-EEE1-8FF9-B335-DF4E9151BA90}"/>
                </a:ext>
              </a:extLst>
            </p:cNvPr>
            <p:cNvSpPr txBox="1"/>
            <p:nvPr/>
          </p:nvSpPr>
          <p:spPr>
            <a:xfrm>
              <a:off x="1980063" y="4103314"/>
              <a:ext cx="195156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1" action="ppaction://hlinkfile"/>
                </a:rPr>
                <a:t>getting_started_with_devpi.pdf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0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2EFC10E1-FE60-A7AA-6219-951B0BFF5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6" name="Arrow: Right 5">
            <a:extLst>
              <a:ext uri="{FF2B5EF4-FFF2-40B4-BE49-F238E27FC236}">
                <a16:creationId xmlns:a16="http://schemas.microsoft.com/office/drawing/2014/main" id="{F17578D2-3AE6-B664-C1AD-CDEEAFD43C4F}"/>
              </a:ext>
            </a:extLst>
          </p:cNvPr>
          <p:cNvSpPr/>
          <p:nvPr/>
        </p:nvSpPr>
        <p:spPr>
          <a:xfrm>
            <a:off x="248908" y="281586"/>
            <a:ext cx="113665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pip</a:t>
            </a:r>
          </a:p>
        </p:txBody>
      </p:sp>
    </p:spTree>
    <p:extLst>
      <p:ext uri="{BB962C8B-B14F-4D97-AF65-F5344CB8AC3E}">
        <p14:creationId xmlns:p14="http://schemas.microsoft.com/office/powerpoint/2010/main" val="273936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2E540-8367-9EB4-85D8-D40183E0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CE0771-30BC-ECF2-97CF-47D2962B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53" y="180000"/>
            <a:ext cx="6199319" cy="13015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CEFBF-3634-C87D-37C2-2E1595950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951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pdm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AEB4F-8E81-FF60-8EB2-9D25033FAA1E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1224AF87-3743-AB1B-399B-7D4CC0088491}"/>
              </a:ext>
            </a:extLst>
          </p:cNvPr>
          <p:cNvSpPr/>
          <p:nvPr/>
        </p:nvSpPr>
        <p:spPr>
          <a:xfrm>
            <a:off x="248908" y="281586"/>
            <a:ext cx="126810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pdm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BF57DB2-DB38-417A-8914-4E7A9CB6748B}"/>
              </a:ext>
            </a:extLst>
          </p:cNvPr>
          <p:cNvSpPr/>
          <p:nvPr/>
        </p:nvSpPr>
        <p:spPr>
          <a:xfrm>
            <a:off x="1517010" y="2046742"/>
            <a:ext cx="5343377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config pypi.url "http://localhost:3141/cwprogram/stable"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DA669B-482C-DC42-E8F8-1EF401D89CB8}"/>
              </a:ext>
            </a:extLst>
          </p:cNvPr>
          <p:cNvGrpSpPr/>
          <p:nvPr/>
        </p:nvGrpSpPr>
        <p:grpSpPr>
          <a:xfrm>
            <a:off x="3419095" y="1614297"/>
            <a:ext cx="4445968" cy="299662"/>
            <a:chOff x="1643297" y="4045816"/>
            <a:chExt cx="4445968" cy="299662"/>
          </a:xfrm>
        </p:grpSpPr>
        <p:sp>
          <p:nvSpPr>
            <p:cNvPr id="6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C3AA8C06-B8CA-2C99-1493-5ADC14646610}"/>
                </a:ext>
              </a:extLst>
            </p:cNvPr>
            <p:cNvSpPr txBox="1"/>
            <p:nvPr/>
          </p:nvSpPr>
          <p:spPr>
            <a:xfrm>
              <a:off x="1980063" y="4103314"/>
              <a:ext cx="410920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pt-P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4" action="ppaction://hlinkfile"/>
                </a:rPr>
                <a:t>C:\Users\evaristo.figueiredo\AppData\Local\pdm\pdm\config.toml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7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617049BE-68A1-8B80-3E71-77EC41751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3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71286</TotalTime>
  <Words>130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package managers</vt:lpstr>
      <vt:lpstr>2. pip</vt:lpstr>
      <vt:lpstr>3. pdm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1268</cp:revision>
  <dcterms:created xsi:type="dcterms:W3CDTF">2019-03-25T09:18:39Z</dcterms:created>
  <dcterms:modified xsi:type="dcterms:W3CDTF">2024-10-22T12:29:12Z</dcterms:modified>
</cp:coreProperties>
</file>