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400" r:id="rId3"/>
    <p:sldId id="406" r:id="rId4"/>
    <p:sldId id="401" r:id="rId5"/>
    <p:sldId id="402" r:id="rId6"/>
    <p:sldId id="403" r:id="rId7"/>
    <p:sldId id="377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22/10/2024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.to/cwprogram/private-python-packages-with-devpi-3iai#:~:text=.-,User%20Management,-Before%20beginning%20we%27ll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ev.to/cwprogram/private-python-packages-with-devpi-3iai#:~:text=setup%20the%20root%20password%20and%20add%20a%20new%20user%3A" TargetMode="External"/><Relationship Id="rId2" Type="http://schemas.openxmlformats.org/officeDocument/2006/relationships/hyperlink" Target="https://dev.to/cwprogram/private-python-packages-with-devpi-3iai#:~:text=Now%20devpi%20needs%20to%20know%20how%20to%20communicate%20with%20the%20server.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" Target="slide5.xml"/><Relationship Id="rId5" Type="http://schemas.openxmlformats.org/officeDocument/2006/relationships/image" Target="../media/image2.png"/><Relationship Id="rId4" Type="http://schemas.openxmlformats.org/officeDocument/2006/relationships/hyperlink" Target="http://localhost:3141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.to/cwprogram/private-python-packages-with-devpi-3iai#:~:text=we%20need%20to-,create%20an%20index,-that%20the%20user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hyperlink" Target="https://dev.to/cwprogram/private-python-packages-with-devpi-3iai#:~:text=login%20information%20deleted-,Project%20Integration,-The%20next%20part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2.png"/><Relationship Id="rId2" Type="http://schemas.openxmlformats.org/officeDocument/2006/relationships/image" Target="../media/image8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9.png"/><Relationship Id="rId15" Type="http://schemas.openxmlformats.org/officeDocument/2006/relationships/image" Target="../media/image13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11.svg"/><Relationship Id="rId1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522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setup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51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B50162-B7B6-329B-39D7-96F918082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E2B3-DDE0-44B7-271F-70361E176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522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client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18D94F-E780-EC4D-AFAA-7A596ED9D8EE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65B8FD-078B-5E80-3E66-F093548C87AB}"/>
              </a:ext>
            </a:extLst>
          </p:cNvPr>
          <p:cNvGrpSpPr/>
          <p:nvPr/>
        </p:nvGrpSpPr>
        <p:grpSpPr>
          <a:xfrm>
            <a:off x="1601080" y="683213"/>
            <a:ext cx="1563072" cy="289586"/>
            <a:chOff x="5881666" y="1590687"/>
            <a:chExt cx="1563072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388FB2A8-A0B7-3FB1-BFE8-6F3BEDFA80B8}"/>
                </a:ext>
              </a:extLst>
            </p:cNvPr>
            <p:cNvSpPr/>
            <p:nvPr/>
          </p:nvSpPr>
          <p:spPr>
            <a:xfrm>
              <a:off x="6081095" y="1603274"/>
              <a:ext cx="13636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2"/>
                </a:rPr>
                <a:t>users management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FA41FA9E-BB8E-4F95-6C87-EEC6E7940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5" name="Arrow: Right 5">
            <a:extLst>
              <a:ext uri="{FF2B5EF4-FFF2-40B4-BE49-F238E27FC236}">
                <a16:creationId xmlns:a16="http://schemas.microsoft.com/office/drawing/2014/main" id="{AC7CB0C7-5704-B5E7-C124-906F115104E1}"/>
              </a:ext>
            </a:extLst>
          </p:cNvPr>
          <p:cNvSpPr/>
          <p:nvPr/>
        </p:nvSpPr>
        <p:spPr>
          <a:xfrm>
            <a:off x="295946" y="357817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185EE398-F589-905B-F58D-A407FA9B5946}"/>
              </a:ext>
            </a:extLst>
          </p:cNvPr>
          <p:cNvSpPr/>
          <p:nvPr/>
        </p:nvSpPr>
        <p:spPr>
          <a:xfrm>
            <a:off x="1035057" y="357817"/>
            <a:ext cx="2111723" cy="257369"/>
          </a:xfrm>
          <a:prstGeom prst="wedgeRectCallout">
            <a:avLst>
              <a:gd name="adj1" fmla="val 11289"/>
              <a:gd name="adj2" fmla="val -33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pip install devpi-client</a:t>
            </a:r>
          </a:p>
        </p:txBody>
      </p:sp>
    </p:spTree>
    <p:extLst>
      <p:ext uri="{BB962C8B-B14F-4D97-AF65-F5344CB8AC3E}">
        <p14:creationId xmlns:p14="http://schemas.microsoft.com/office/powerpoint/2010/main" val="276821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5331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users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0202C0-0EC0-5847-6585-C94A2ECD72B9}"/>
              </a:ext>
            </a:extLst>
          </p:cNvPr>
          <p:cNvGrpSpPr/>
          <p:nvPr/>
        </p:nvGrpSpPr>
        <p:grpSpPr>
          <a:xfrm>
            <a:off x="5131060" y="1623225"/>
            <a:ext cx="1706829" cy="289586"/>
            <a:chOff x="5881666" y="1590687"/>
            <a:chExt cx="1706829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41EDEBFF-91B9-1FBB-9EE4-B5FF3B384F5B}"/>
                </a:ext>
              </a:extLst>
            </p:cNvPr>
            <p:cNvSpPr/>
            <p:nvPr/>
          </p:nvSpPr>
          <p:spPr>
            <a:xfrm>
              <a:off x="6081095" y="1603274"/>
              <a:ext cx="15074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2"/>
                </a:rPr>
                <a:t>connect to the server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F8740CF-2FA9-66C8-5842-4F9A9D5E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49F6F16-E530-2841-8CE9-B838465F0C45}"/>
              </a:ext>
            </a:extLst>
          </p:cNvPr>
          <p:cNvSpPr/>
          <p:nvPr/>
        </p:nvSpPr>
        <p:spPr>
          <a:xfrm>
            <a:off x="2277208" y="1676639"/>
            <a:ext cx="2706437" cy="257369"/>
          </a:xfrm>
          <a:prstGeom prst="wedgeRectCallout">
            <a:avLst>
              <a:gd name="adj1" fmla="val 11289"/>
              <a:gd name="adj2" fmla="val -33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devpi use </a:t>
            </a: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  <a:hlinkClick r:id="rId4"/>
              </a:rPr>
              <a:t>http://localhost:3141</a:t>
            </a:r>
            <a:endParaRPr lang="en-US" sz="1200" kern="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6718AF9-DCCD-DF61-E0A6-BE8E81647594}"/>
              </a:ext>
            </a:extLst>
          </p:cNvPr>
          <p:cNvSpPr/>
          <p:nvPr/>
        </p:nvSpPr>
        <p:spPr>
          <a:xfrm>
            <a:off x="1908693" y="2351901"/>
            <a:ext cx="2964520" cy="626701"/>
          </a:xfrm>
          <a:prstGeom prst="wedgeRectCallout">
            <a:avLst>
              <a:gd name="adj1" fmla="val 11289"/>
              <a:gd name="adj2" fmla="val -33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devpi login root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password: &lt;enter&gt;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devpi user -m root password=9715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AF0E242-F34A-6590-CD4A-02482D9629E6}"/>
              </a:ext>
            </a:extLst>
          </p:cNvPr>
          <p:cNvSpPr/>
          <p:nvPr/>
        </p:nvSpPr>
        <p:spPr>
          <a:xfrm>
            <a:off x="324350" y="1656789"/>
            <a:ext cx="189808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connect to server</a:t>
            </a: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826610B2-B556-0335-56AD-59FD605F2EFB}"/>
              </a:ext>
            </a:extLst>
          </p:cNvPr>
          <p:cNvSpPr/>
          <p:nvPr/>
        </p:nvSpPr>
        <p:spPr>
          <a:xfrm>
            <a:off x="295946" y="2337246"/>
            <a:ext cx="161274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root password</a:t>
            </a: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5FDA09E7-24A7-2869-EA47-E134F8A61A31}"/>
              </a:ext>
            </a:extLst>
          </p:cNvPr>
          <p:cNvSpPr/>
          <p:nvPr/>
        </p:nvSpPr>
        <p:spPr>
          <a:xfrm>
            <a:off x="334200" y="3183017"/>
            <a:ext cx="112543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new user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47FCD6C2-568C-64E4-4106-B09B644838DE}"/>
              </a:ext>
            </a:extLst>
          </p:cNvPr>
          <p:cNvSpPr/>
          <p:nvPr/>
        </p:nvSpPr>
        <p:spPr>
          <a:xfrm>
            <a:off x="1459634" y="3161315"/>
            <a:ext cx="5255212" cy="257369"/>
          </a:xfrm>
          <a:prstGeom prst="wedgeRectCallout">
            <a:avLst>
              <a:gd name="adj1" fmla="val 11289"/>
              <a:gd name="adj2" fmla="val -33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devpi user -c cwprogram password=9715 email=1010836@gmail.com</a:t>
            </a:r>
          </a:p>
        </p:txBody>
      </p:sp>
      <p:sp>
        <p:nvSpPr>
          <p:cNvPr id="12" name="Seta para a Direita 19">
            <a:extLst>
              <a:ext uri="{FF2B5EF4-FFF2-40B4-BE49-F238E27FC236}">
                <a16:creationId xmlns:a16="http://schemas.microsoft.com/office/drawing/2014/main" id="{D302735D-8646-3900-F593-6E7A679D41C2}"/>
              </a:ext>
            </a:extLst>
          </p:cNvPr>
          <p:cNvSpPr/>
          <p:nvPr/>
        </p:nvSpPr>
        <p:spPr>
          <a:xfrm flipH="1">
            <a:off x="5284362" y="2582020"/>
            <a:ext cx="618860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ED7D31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965978-8B37-58E1-7306-9F92786EC759}"/>
              </a:ext>
            </a:extLst>
          </p:cNvPr>
          <p:cNvGrpSpPr/>
          <p:nvPr/>
        </p:nvGrpSpPr>
        <p:grpSpPr>
          <a:xfrm>
            <a:off x="5097309" y="2208752"/>
            <a:ext cx="1291868" cy="286297"/>
            <a:chOff x="2738297" y="4386269"/>
            <a:chExt cx="1291868" cy="28629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B716AD7-B791-B282-F975-317B18B5D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2D6024C1-78E9-6000-4024-A4451B098CDD}"/>
                </a:ext>
              </a:extLst>
            </p:cNvPr>
            <p:cNvSpPr/>
            <p:nvPr/>
          </p:nvSpPr>
          <p:spPr>
            <a:xfrm>
              <a:off x="2928581" y="4395567"/>
              <a:ext cx="11015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6" action="ppaction://hlinksldjump"/>
                </a:rPr>
                <a:t>3.2 entry point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12EA4C-3CF5-E988-D6BC-07AB6C9AD8FF}"/>
              </a:ext>
            </a:extLst>
          </p:cNvPr>
          <p:cNvGrpSpPr/>
          <p:nvPr/>
        </p:nvGrpSpPr>
        <p:grpSpPr>
          <a:xfrm>
            <a:off x="7415999" y="2792845"/>
            <a:ext cx="2135921" cy="289586"/>
            <a:chOff x="5881666" y="1590687"/>
            <a:chExt cx="2135921" cy="289586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B17227B3-AC70-0EA1-C8EE-5DC1F7BDF160}"/>
                </a:ext>
              </a:extLst>
            </p:cNvPr>
            <p:cNvSpPr/>
            <p:nvPr/>
          </p:nvSpPr>
          <p:spPr>
            <a:xfrm>
              <a:off x="6081095" y="1603274"/>
              <a:ext cx="19364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7"/>
                </a:rPr>
                <a:t>root password and new user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AC658D0D-6C50-E2B1-E640-183F6BDAA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3" name="Right Brace 22">
            <a:extLst>
              <a:ext uri="{FF2B5EF4-FFF2-40B4-BE49-F238E27FC236}">
                <a16:creationId xmlns:a16="http://schemas.microsoft.com/office/drawing/2014/main" id="{04BD1EE9-12A3-A2AC-556D-96946C6E3A61}"/>
              </a:ext>
            </a:extLst>
          </p:cNvPr>
          <p:cNvSpPr/>
          <p:nvPr/>
        </p:nvSpPr>
        <p:spPr>
          <a:xfrm>
            <a:off x="6895381" y="2322420"/>
            <a:ext cx="403738" cy="11375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811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15954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repository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0202C0-0EC0-5847-6585-C94A2ECD72B9}"/>
              </a:ext>
            </a:extLst>
          </p:cNvPr>
          <p:cNvGrpSpPr/>
          <p:nvPr/>
        </p:nvGrpSpPr>
        <p:grpSpPr>
          <a:xfrm>
            <a:off x="4654648" y="566250"/>
            <a:ext cx="1734529" cy="289586"/>
            <a:chOff x="5881666" y="1590687"/>
            <a:chExt cx="1734529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41EDEBFF-91B9-1FBB-9EE4-B5FF3B384F5B}"/>
                </a:ext>
              </a:extLst>
            </p:cNvPr>
            <p:cNvSpPr/>
            <p:nvPr/>
          </p:nvSpPr>
          <p:spPr>
            <a:xfrm>
              <a:off x="6081095" y="1603274"/>
              <a:ext cx="15351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2"/>
                </a:rPr>
                <a:t>create new repository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F8740CF-2FA9-66C8-5842-4F9A9D5E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49F6F16-E530-2841-8CE9-B838465F0C45}"/>
              </a:ext>
            </a:extLst>
          </p:cNvPr>
          <p:cNvSpPr/>
          <p:nvPr/>
        </p:nvSpPr>
        <p:spPr>
          <a:xfrm>
            <a:off x="1035057" y="290405"/>
            <a:ext cx="5255212" cy="257369"/>
          </a:xfrm>
          <a:prstGeom prst="wedgeRectCallout">
            <a:avLst>
              <a:gd name="adj1" fmla="val 11289"/>
              <a:gd name="adj2" fmla="val -33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devpi index -c cwprogram/stable bases=root/pypi volatile=True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AF0E242-F34A-6590-CD4A-02482D9629E6}"/>
              </a:ext>
            </a:extLst>
          </p:cNvPr>
          <p:cNvSpPr/>
          <p:nvPr/>
        </p:nvSpPr>
        <p:spPr>
          <a:xfrm>
            <a:off x="295946" y="28523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B18275-3764-0896-A415-39CB3102A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775" y="1129506"/>
            <a:ext cx="4046291" cy="162519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535C719C-8256-062F-CF09-70ECBD7A72DA}"/>
              </a:ext>
            </a:extLst>
          </p:cNvPr>
          <p:cNvSpPr/>
          <p:nvPr/>
        </p:nvSpPr>
        <p:spPr>
          <a:xfrm>
            <a:off x="6389177" y="180000"/>
            <a:ext cx="1757460" cy="842145"/>
          </a:xfrm>
          <a:prstGeom prst="wedgeRectCallout">
            <a:avLst>
              <a:gd name="adj1" fmla="val -54739"/>
              <a:gd name="adj2" fmla="val -2588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cwprogram/stable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indicates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this is a stable named index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attributed to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the cwprogram user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BAC8EB1B-3793-C395-074A-BBE6D3875C45}"/>
              </a:ext>
            </a:extLst>
          </p:cNvPr>
          <p:cNvSpPr/>
          <p:nvPr/>
        </p:nvSpPr>
        <p:spPr>
          <a:xfrm>
            <a:off x="6389177" y="1129506"/>
            <a:ext cx="2308893" cy="996033"/>
          </a:xfrm>
          <a:prstGeom prst="wedgeRectCallout">
            <a:avLst>
              <a:gd name="adj1" fmla="val -26447"/>
              <a:gd name="adj2" fmla="val -5670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bases=root/pypi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lets the system know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to attempt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 err="1">
                <a:solidFill>
                  <a:prstClr val="white"/>
                </a:solidFill>
                <a:latin typeface="Calibri Light" panose="020F0302020204030204"/>
              </a:rPr>
              <a:t>PyPi</a:t>
            </a: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if a package </a:t>
            </a:r>
          </a:p>
          <a:p>
            <a:pPr marL="1600192" lvl="3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is not found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74CD25AD-095C-DC27-7F37-1EB77CFF5262}"/>
              </a:ext>
            </a:extLst>
          </p:cNvPr>
          <p:cNvSpPr/>
          <p:nvPr/>
        </p:nvSpPr>
        <p:spPr>
          <a:xfrm>
            <a:off x="6435664" y="2232900"/>
            <a:ext cx="1664486" cy="688256"/>
          </a:xfrm>
          <a:prstGeom prst="wedgeRectCallout">
            <a:avLst>
              <a:gd name="adj1" fmla="val -21866"/>
              <a:gd name="adj2" fmla="val -5964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volatile=True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will allow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uploads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to occur</a:t>
            </a:r>
          </a:p>
        </p:txBody>
      </p:sp>
      <p:sp>
        <p:nvSpPr>
          <p:cNvPr id="27" name="Explosion: 14 Points 26">
            <a:extLst>
              <a:ext uri="{FF2B5EF4-FFF2-40B4-BE49-F238E27FC236}">
                <a16:creationId xmlns:a16="http://schemas.microsoft.com/office/drawing/2014/main" id="{AD406D16-4E46-7D3B-BF17-5794C0BA2703}"/>
              </a:ext>
            </a:extLst>
          </p:cNvPr>
          <p:cNvSpPr/>
          <p:nvPr/>
        </p:nvSpPr>
        <p:spPr>
          <a:xfrm>
            <a:off x="1061871" y="3081336"/>
            <a:ext cx="1877971" cy="1867733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more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</a:t>
            </a:r>
          </a:p>
        </p:txBody>
      </p:sp>
      <p:sp>
        <p:nvSpPr>
          <p:cNvPr id="28" name="Explosion: 14 Points 27">
            <a:extLst>
              <a:ext uri="{FF2B5EF4-FFF2-40B4-BE49-F238E27FC236}">
                <a16:creationId xmlns:a16="http://schemas.microsoft.com/office/drawing/2014/main" id="{ABA8794E-F37C-C1CE-CD31-4A657C453547}"/>
              </a:ext>
            </a:extLst>
          </p:cNvPr>
          <p:cNvSpPr/>
          <p:nvPr/>
        </p:nvSpPr>
        <p:spPr>
          <a:xfrm>
            <a:off x="2959409" y="3081336"/>
            <a:ext cx="1911373" cy="1867733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need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pypi?</a:t>
            </a:r>
          </a:p>
        </p:txBody>
      </p:sp>
    </p:spTree>
    <p:extLst>
      <p:ext uri="{BB962C8B-B14F-4D97-AF65-F5344CB8AC3E}">
        <p14:creationId xmlns:p14="http://schemas.microsoft.com/office/powerpoint/2010/main" val="334857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05028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security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0202C0-0EC0-5847-6585-C94A2ECD72B9}"/>
              </a:ext>
            </a:extLst>
          </p:cNvPr>
          <p:cNvGrpSpPr/>
          <p:nvPr/>
        </p:nvGrpSpPr>
        <p:grpSpPr>
          <a:xfrm>
            <a:off x="5913393" y="1363463"/>
            <a:ext cx="869805" cy="289586"/>
            <a:chOff x="5881666" y="1590687"/>
            <a:chExt cx="869805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41EDEBFF-91B9-1FBB-9EE4-B5FF3B384F5B}"/>
                </a:ext>
              </a:extLst>
            </p:cNvPr>
            <p:cNvSpPr/>
            <p:nvPr/>
          </p:nvSpPr>
          <p:spPr>
            <a:xfrm>
              <a:off x="6081095" y="1603274"/>
              <a:ext cx="6703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2"/>
                </a:rPr>
                <a:t>security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F8740CF-2FA9-66C8-5842-4F9A9D5E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9AF0E242-F34A-6590-CD4A-02482D9629E6}"/>
              </a:ext>
            </a:extLst>
          </p:cNvPr>
          <p:cNvSpPr/>
          <p:nvPr/>
        </p:nvSpPr>
        <p:spPr>
          <a:xfrm>
            <a:off x="295946" y="28523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535C719C-8256-062F-CF09-70ECBD7A72DA}"/>
              </a:ext>
            </a:extLst>
          </p:cNvPr>
          <p:cNvSpPr/>
          <p:nvPr/>
        </p:nvSpPr>
        <p:spPr>
          <a:xfrm>
            <a:off x="1061942" y="285231"/>
            <a:ext cx="1813564" cy="842145"/>
          </a:xfrm>
          <a:prstGeom prst="wedgeRectCallout">
            <a:avLst>
              <a:gd name="adj1" fmla="val -11929"/>
              <a:gd name="adj2" fmla="val -2520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To facilitate logins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 that do not require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having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the password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in plain sight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DFD74EC-8C1B-AE4C-62F6-E5DD1097FFBF}"/>
              </a:ext>
            </a:extLst>
          </p:cNvPr>
          <p:cNvSpPr/>
          <p:nvPr/>
        </p:nvSpPr>
        <p:spPr>
          <a:xfrm>
            <a:off x="2995187" y="285231"/>
            <a:ext cx="1504185" cy="534368"/>
          </a:xfrm>
          <a:prstGeom prst="wedgeRectCallout">
            <a:avLst>
              <a:gd name="adj1" fmla="val -58945"/>
              <a:gd name="adj2" fmla="val -2265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python keyring project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client extensions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for devpi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2B3835A-4C0B-BC32-021B-863A3D3D8E35}"/>
              </a:ext>
            </a:extLst>
          </p:cNvPr>
          <p:cNvSpPr/>
          <p:nvPr/>
        </p:nvSpPr>
        <p:spPr>
          <a:xfrm>
            <a:off x="4576397" y="285231"/>
            <a:ext cx="2405073" cy="996033"/>
          </a:xfrm>
          <a:prstGeom prst="wedgeRectCallout">
            <a:avLst>
              <a:gd name="adj1" fmla="val -54739"/>
              <a:gd name="adj2" fmla="val -2588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as keyring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is more of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a frontend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to several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keychain managers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 a backend has to be available.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67FBE5-2352-7514-E069-977ACCA861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61620"/>
          <a:stretch/>
        </p:blipFill>
        <p:spPr>
          <a:xfrm>
            <a:off x="1104338" y="1873684"/>
            <a:ext cx="7187077" cy="37049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1CF3EE-36A9-AAA0-09C2-BA40BB9750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" t="31297" r="24261" b="6705"/>
          <a:stretch/>
        </p:blipFill>
        <p:spPr>
          <a:xfrm>
            <a:off x="1450234" y="2658382"/>
            <a:ext cx="6043245" cy="66444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4" name="Arrow: Right 5">
            <a:extLst>
              <a:ext uri="{FF2B5EF4-FFF2-40B4-BE49-F238E27FC236}">
                <a16:creationId xmlns:a16="http://schemas.microsoft.com/office/drawing/2014/main" id="{8D8C49FE-9854-805E-17B8-6138E96648B5}"/>
              </a:ext>
            </a:extLst>
          </p:cNvPr>
          <p:cNvSpPr/>
          <p:nvPr/>
        </p:nvSpPr>
        <p:spPr>
          <a:xfrm>
            <a:off x="283474" y="1920432"/>
            <a:ext cx="82086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install</a:t>
            </a:r>
          </a:p>
        </p:txBody>
      </p:sp>
      <p:sp>
        <p:nvSpPr>
          <p:cNvPr id="16" name="Arrow: Right 5">
            <a:extLst>
              <a:ext uri="{FF2B5EF4-FFF2-40B4-BE49-F238E27FC236}">
                <a16:creationId xmlns:a16="http://schemas.microsoft.com/office/drawing/2014/main" id="{EECFD6DF-377D-82C1-9B70-ECC47D97D52F}"/>
              </a:ext>
            </a:extLst>
          </p:cNvPr>
          <p:cNvSpPr/>
          <p:nvPr/>
        </p:nvSpPr>
        <p:spPr>
          <a:xfrm>
            <a:off x="295946" y="2641911"/>
            <a:ext cx="115428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configure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9066D1-469A-0E32-7BBC-082A9606F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562" y="3637612"/>
            <a:ext cx="7363853" cy="110505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9" name="Arrow: Right 5">
            <a:extLst>
              <a:ext uri="{FF2B5EF4-FFF2-40B4-BE49-F238E27FC236}">
                <a16:creationId xmlns:a16="http://schemas.microsoft.com/office/drawing/2014/main" id="{177CC881-ECB0-012F-CCFB-72AE1CB6CB44}"/>
              </a:ext>
            </a:extLst>
          </p:cNvPr>
          <p:cNvSpPr/>
          <p:nvPr/>
        </p:nvSpPr>
        <p:spPr>
          <a:xfrm>
            <a:off x="295946" y="3682705"/>
            <a:ext cx="72468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login</a:t>
            </a:r>
          </a:p>
        </p:txBody>
      </p:sp>
      <p:sp>
        <p:nvSpPr>
          <p:cNvPr id="21" name="Explosion: 14 Points 20">
            <a:extLst>
              <a:ext uri="{FF2B5EF4-FFF2-40B4-BE49-F238E27FC236}">
                <a16:creationId xmlns:a16="http://schemas.microsoft.com/office/drawing/2014/main" id="{9C2A9DF2-0C33-73C9-9102-817BF1175EDB}"/>
              </a:ext>
            </a:extLst>
          </p:cNvPr>
          <p:cNvSpPr/>
          <p:nvPr/>
        </p:nvSpPr>
        <p:spPr>
          <a:xfrm>
            <a:off x="8104014" y="939817"/>
            <a:ext cx="1877969" cy="1867733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to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rgbClr val="FF0000"/>
                </a:solidFill>
                <a:latin typeface="Calibri" panose="020F0502020204030204"/>
              </a:rPr>
              <a:t>keyring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D3D4AF8A-19A3-CFA8-22CE-393BC6446989}"/>
              </a:ext>
            </a:extLst>
          </p:cNvPr>
          <p:cNvSpPr/>
          <p:nvPr/>
        </p:nvSpPr>
        <p:spPr>
          <a:xfrm>
            <a:off x="7797537" y="3945400"/>
            <a:ext cx="3807898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is the key?</a:t>
            </a:r>
          </a:p>
        </p:txBody>
      </p:sp>
      <p:sp>
        <p:nvSpPr>
          <p:cNvPr id="23" name="Explosion: 14 Points 22">
            <a:extLst>
              <a:ext uri="{FF2B5EF4-FFF2-40B4-BE49-F238E27FC236}">
                <a16:creationId xmlns:a16="http://schemas.microsoft.com/office/drawing/2014/main" id="{9385FBA8-1715-1796-F23A-AFAA00DCCEA5}"/>
              </a:ext>
            </a:extLst>
          </p:cNvPr>
          <p:cNvSpPr/>
          <p:nvPr/>
        </p:nvSpPr>
        <p:spPr>
          <a:xfrm>
            <a:off x="1849546" y="1130875"/>
            <a:ext cx="3789342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implemented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D062113-A2B6-DFAE-F706-4AE1D4559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047" y="5346525"/>
            <a:ext cx="5478989" cy="38114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2" name="Arrow: Right 5">
            <a:extLst>
              <a:ext uri="{FF2B5EF4-FFF2-40B4-BE49-F238E27FC236}">
                <a16:creationId xmlns:a16="http://schemas.microsoft.com/office/drawing/2014/main" id="{6D486F73-EA88-490B-013E-CDD08A5598B4}"/>
              </a:ext>
            </a:extLst>
          </p:cNvPr>
          <p:cNvSpPr/>
          <p:nvPr/>
        </p:nvSpPr>
        <p:spPr>
          <a:xfrm>
            <a:off x="295946" y="5367961"/>
            <a:ext cx="56438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pip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0EED421-5C5F-C8DE-C1EF-F90112F313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2814" y="5969547"/>
            <a:ext cx="2925570" cy="31988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5" name="Speech Bubble: Rectangle 34">
            <a:extLst>
              <a:ext uri="{FF2B5EF4-FFF2-40B4-BE49-F238E27FC236}">
                <a16:creationId xmlns:a16="http://schemas.microsoft.com/office/drawing/2014/main" id="{96257A1E-5831-A4A6-A02C-A599A552E42C}"/>
              </a:ext>
            </a:extLst>
          </p:cNvPr>
          <p:cNvSpPr/>
          <p:nvPr/>
        </p:nvSpPr>
        <p:spPr>
          <a:xfrm>
            <a:off x="4303017" y="5969547"/>
            <a:ext cx="1981880" cy="688256"/>
          </a:xfrm>
          <a:prstGeom prst="wedgeRectCallout">
            <a:avLst>
              <a:gd name="adj1" fmla="val -54739"/>
              <a:gd name="adj2" fmla="val -2588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setup keyring again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due to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pip expecting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kern="0" dirty="0">
                <a:solidFill>
                  <a:prstClr val="white"/>
                </a:solidFill>
                <a:latin typeface="Calibri Light" panose="020F0302020204030204"/>
              </a:rPr>
              <a:t>a different host format:</a:t>
            </a:r>
          </a:p>
        </p:txBody>
      </p:sp>
    </p:spTree>
    <p:extLst>
      <p:ext uri="{BB962C8B-B14F-4D97-AF65-F5344CB8AC3E}">
        <p14:creationId xmlns:p14="http://schemas.microsoft.com/office/powerpoint/2010/main" val="359157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7576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10750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71278</TotalTime>
  <Words>269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setup</vt:lpstr>
      <vt:lpstr>2. client</vt:lpstr>
      <vt:lpstr>3. users</vt:lpstr>
      <vt:lpstr>4. repository</vt:lpstr>
      <vt:lpstr>5. security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1263</cp:revision>
  <dcterms:created xsi:type="dcterms:W3CDTF">2019-03-25T09:18:39Z</dcterms:created>
  <dcterms:modified xsi:type="dcterms:W3CDTF">2024-10-22T12:20:03Z</dcterms:modified>
</cp:coreProperties>
</file>