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89" r:id="rId3"/>
    <p:sldId id="404" r:id="rId4"/>
    <p:sldId id="405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22/10/2024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deployment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../../environment.pptx" TargetMode="External"/><Relationship Id="rId4" Type="http://schemas.openxmlformats.org/officeDocument/2006/relationships/hyperlink" Target="../../../python.ppt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getting_started_with_devpi.pdf" TargetMode="External"/><Relationship Id="rId3" Type="http://schemas.openxmlformats.org/officeDocument/2006/relationships/image" Target="../media/image2.png"/><Relationship Id="rId7" Type="http://schemas.openxmlformats.org/officeDocument/2006/relationships/hyperlink" Target="file:///C:\Windows\explorer.exe%20F:\ides\AZ_vStudio2017" TargetMode="External"/><Relationship Id="rId2" Type="http://schemas.openxmlformats.org/officeDocument/2006/relationships/hyperlink" Target="https://dev.to/cwprogram/private-python-packages-with-devpi-3iai#:~:text=none%2Dany.whl-,Uploading,-Now%20it%27s%20tim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tefan.sofa-rockers.org/2017/11/09/getting-started-with-devpi/" TargetMode="External"/><Relationship Id="rId5" Type="http://schemas.openxmlformats.org/officeDocument/2006/relationships/hyperlink" Target="https://packaging.python.org/en/latest/specifications/pypirc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ai/_reference/autogen/_projects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0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9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55015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use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499586" y="180000"/>
            <a:ext cx="1435456" cy="283293"/>
            <a:chOff x="5611636" y="5954426"/>
            <a:chExt cx="1435457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9396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deployment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D2E06-0463-9601-F5E6-CE2D07C4A72D}"/>
              </a:ext>
            </a:extLst>
          </p:cNvPr>
          <p:cNvGrpSpPr/>
          <p:nvPr/>
        </p:nvGrpSpPr>
        <p:grpSpPr>
          <a:xfrm>
            <a:off x="10499586" y="850560"/>
            <a:ext cx="1122870" cy="283293"/>
            <a:chOff x="5611636" y="5954426"/>
            <a:chExt cx="1122871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528176C-F354-36AE-A28E-1EEDE8A08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C84B48F-3013-3AB9-006B-A3B9BB5AAC8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227BC2-E943-D479-3E5F-D9F5EFD73B79}"/>
              </a:ext>
            </a:extLst>
          </p:cNvPr>
          <p:cNvGrpSpPr/>
          <p:nvPr/>
        </p:nvGrpSpPr>
        <p:grpSpPr>
          <a:xfrm>
            <a:off x="10499586" y="515280"/>
            <a:ext cx="1488354" cy="283293"/>
            <a:chOff x="5611636" y="5954426"/>
            <a:chExt cx="1488355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AC655F63-5B08-5CDF-3894-5D81E2112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5B2FE99-2869-DA22-75B4-7AF82E64F239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14165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uploading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202C0-0EC0-5847-6585-C94A2ECD72B9}"/>
              </a:ext>
            </a:extLst>
          </p:cNvPr>
          <p:cNvGrpSpPr/>
          <p:nvPr/>
        </p:nvGrpSpPr>
        <p:grpSpPr>
          <a:xfrm>
            <a:off x="5244628" y="620869"/>
            <a:ext cx="996442" cy="289586"/>
            <a:chOff x="5881666" y="1590687"/>
            <a:chExt cx="996442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41EDEBFF-91B9-1FBB-9EE4-B5FF3B384F5B}"/>
                </a:ext>
              </a:extLst>
            </p:cNvPr>
            <p:cNvSpPr/>
            <p:nvPr/>
          </p:nvSpPr>
          <p:spPr>
            <a:xfrm>
              <a:off x="6081095" y="1603274"/>
              <a:ext cx="7970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uploading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F8740CF-2FA9-66C8-5842-4F9A9D5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9AF0E242-F34A-6590-CD4A-02482D9629E6}"/>
              </a:ext>
            </a:extLst>
          </p:cNvPr>
          <p:cNvSpPr/>
          <p:nvPr/>
        </p:nvSpPr>
        <p:spPr>
          <a:xfrm>
            <a:off x="295946" y="28523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1FEA074-8201-C231-F660-56603684885E}"/>
              </a:ext>
            </a:extLst>
          </p:cNvPr>
          <p:cNvSpPr/>
          <p:nvPr/>
        </p:nvSpPr>
        <p:spPr>
          <a:xfrm>
            <a:off x="1035057" y="290405"/>
            <a:ext cx="5255212" cy="257369"/>
          </a:xfrm>
          <a:prstGeom prst="wedgeRectCallout">
            <a:avLst>
              <a:gd name="adj1" fmla="val 11289"/>
              <a:gd name="adj2" fmla="val -3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devpi upload --</a:t>
            </a:r>
            <a:r>
              <a:rPr lang="en-US" sz="1200" kern="0" dirty="0" err="1">
                <a:solidFill>
                  <a:prstClr val="white"/>
                </a:solidFill>
                <a:latin typeface="Consolas" panose="020B0609020204030204" pitchFamily="49" charset="0"/>
              </a:rPr>
              <a:t>sdist</a:t>
            </a: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 --wheel --from-</a:t>
            </a:r>
            <a:r>
              <a:rPr lang="en-US" sz="1200" kern="0" dirty="0" err="1">
                <a:solidFill>
                  <a:prstClr val="white"/>
                </a:solidFill>
                <a:latin typeface="Consolas" panose="020B0609020204030204" pitchFamily="49" charset="0"/>
              </a:rPr>
              <a:t>dir</a:t>
            </a: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 D:\python\debug\dist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B92E6-32A5-8499-3C99-A78700200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01" y="1752599"/>
            <a:ext cx="3979367" cy="30935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F547D4D-82B5-03A2-6552-23897F2FD3CE}"/>
              </a:ext>
            </a:extLst>
          </p:cNvPr>
          <p:cNvGrpSpPr/>
          <p:nvPr/>
        </p:nvGrpSpPr>
        <p:grpSpPr>
          <a:xfrm>
            <a:off x="5063560" y="1752599"/>
            <a:ext cx="760993" cy="289586"/>
            <a:chOff x="5881666" y="1590687"/>
            <a:chExt cx="760993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E45A25D9-68EA-5655-39E5-F5223CC29E08}"/>
                </a:ext>
              </a:extLst>
            </p:cNvPr>
            <p:cNvSpPr/>
            <p:nvPr/>
          </p:nvSpPr>
          <p:spPr>
            <a:xfrm>
              <a:off x="6081095" y="1603274"/>
              <a:ext cx="5615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5"/>
                </a:rPr>
                <a:t>pypirc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FDAFBA35-F40E-E882-CD30-C442E5B49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C0E1CA-AC89-39DA-E6AA-6B7C758058BB}"/>
              </a:ext>
            </a:extLst>
          </p:cNvPr>
          <p:cNvGrpSpPr/>
          <p:nvPr/>
        </p:nvGrpSpPr>
        <p:grpSpPr>
          <a:xfrm>
            <a:off x="714650" y="5047105"/>
            <a:ext cx="1984790" cy="289586"/>
            <a:chOff x="5881666" y="1590687"/>
            <a:chExt cx="1984790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619E08ED-51AD-6760-D4AF-B5C08A55F731}"/>
                </a:ext>
              </a:extLst>
            </p:cNvPr>
            <p:cNvSpPr/>
            <p:nvPr/>
          </p:nvSpPr>
          <p:spPr>
            <a:xfrm>
              <a:off x="6081095" y="1603274"/>
              <a:ext cx="17853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6"/>
                </a:rPr>
                <a:t>getting started with devpi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65BF58CB-22D6-431C-1177-052876BB3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E40067-7FF5-30C7-0784-0C3C3EAFF68E}"/>
              </a:ext>
            </a:extLst>
          </p:cNvPr>
          <p:cNvGrpSpPr/>
          <p:nvPr/>
        </p:nvGrpSpPr>
        <p:grpSpPr>
          <a:xfrm>
            <a:off x="1341235" y="5374293"/>
            <a:ext cx="2288326" cy="299662"/>
            <a:chOff x="1643297" y="4045816"/>
            <a:chExt cx="2288326" cy="299662"/>
          </a:xfrm>
        </p:grpSpPr>
        <p:sp>
          <p:nvSpPr>
            <p:cNvPr id="19" name="CaixaDeTexto 17">
              <a:hlinkClick r:id="rId7" action="ppaction://program"/>
              <a:extLst>
                <a:ext uri="{FF2B5EF4-FFF2-40B4-BE49-F238E27FC236}">
                  <a16:creationId xmlns:a16="http://schemas.microsoft.com/office/drawing/2014/main" id="{5CD71054-4A96-9ACC-DAC9-E6343C0E4D57}"/>
                </a:ext>
              </a:extLst>
            </p:cNvPr>
            <p:cNvSpPr txBox="1"/>
            <p:nvPr/>
          </p:nvSpPr>
          <p:spPr>
            <a:xfrm>
              <a:off x="1980063" y="4103314"/>
              <a:ext cx="195156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8" action="ppaction://hlinkfile"/>
                </a:rPr>
                <a:t>getting_started_with_devpi.pdf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20" name="Imagem 18">
              <a:hlinkClick r:id="rId7" action="ppaction://program"/>
              <a:extLst>
                <a:ext uri="{FF2B5EF4-FFF2-40B4-BE49-F238E27FC236}">
                  <a16:creationId xmlns:a16="http://schemas.microsoft.com/office/drawing/2014/main" id="{39FF5906-488B-772D-EA3A-A13A1DE1E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AF87D157-F16E-60D4-D96A-DB0D7459B6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33349" y="2308774"/>
            <a:ext cx="5626933" cy="376182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48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951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install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AF0E242-F34A-6590-CD4A-02482D9629E6}"/>
              </a:ext>
            </a:extLst>
          </p:cNvPr>
          <p:cNvSpPr/>
          <p:nvPr/>
        </p:nvSpPr>
        <p:spPr>
          <a:xfrm>
            <a:off x="295946" y="285231"/>
            <a:ext cx="56438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pip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1FEA074-8201-C231-F660-56603684885E}"/>
              </a:ext>
            </a:extLst>
          </p:cNvPr>
          <p:cNvSpPr/>
          <p:nvPr/>
        </p:nvSpPr>
        <p:spPr>
          <a:xfrm>
            <a:off x="897897" y="295045"/>
            <a:ext cx="5849926" cy="257369"/>
          </a:xfrm>
          <a:prstGeom prst="wedgeRectCallout">
            <a:avLst>
              <a:gd name="adj1" fmla="val 11289"/>
              <a:gd name="adj2" fmla="val -3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pip install debug --index-</a:t>
            </a:r>
            <a:r>
              <a:rPr lang="en-US" sz="1200" kern="0" dirty="0" err="1">
                <a:solidFill>
                  <a:prstClr val="white"/>
                </a:solidFill>
                <a:latin typeface="Consolas" panose="020B0609020204030204" pitchFamily="49" charset="0"/>
              </a:rPr>
              <a:t>url</a:t>
            </a: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=http://localhost:3141/cwprogram/stable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6F7035-FA70-5483-976B-99A2C16711FC}"/>
              </a:ext>
            </a:extLst>
          </p:cNvPr>
          <p:cNvGrpSpPr/>
          <p:nvPr/>
        </p:nvGrpSpPr>
        <p:grpSpPr>
          <a:xfrm>
            <a:off x="3622557" y="3988332"/>
            <a:ext cx="2879065" cy="299662"/>
            <a:chOff x="1643297" y="4045816"/>
            <a:chExt cx="2879065" cy="299662"/>
          </a:xfrm>
        </p:grpSpPr>
        <p:sp>
          <p:nvSpPr>
            <p:cNvPr id="4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EEFF1F53-8773-F285-4062-6BEA0FC6D950}"/>
                </a:ext>
              </a:extLst>
            </p:cNvPr>
            <p:cNvSpPr txBox="1"/>
            <p:nvPr/>
          </p:nvSpPr>
          <p:spPr>
            <a:xfrm>
              <a:off x="1980063" y="4103314"/>
              <a:ext cx="2542299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..\..\..\..\ai\_reference\autogen\_projects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7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3CBA4501-BADF-E540-6BA6-AFAF4ECD9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3B31690-D8E2-11F6-3D92-F58B3C5A8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127" y="919737"/>
            <a:ext cx="5807575" cy="295630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E06998F5-CBB3-A86A-D24D-267D8061403B}"/>
              </a:ext>
            </a:extLst>
          </p:cNvPr>
          <p:cNvSpPr/>
          <p:nvPr/>
        </p:nvSpPr>
        <p:spPr>
          <a:xfrm>
            <a:off x="1103536" y="4513738"/>
            <a:ext cx="1686928" cy="257369"/>
          </a:xfrm>
          <a:prstGeom prst="wedgeRectCallout">
            <a:avLst>
              <a:gd name="adj1" fmla="val 11289"/>
              <a:gd name="adj2" fmla="val -3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devpi install debug</a:t>
            </a: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A7D2FAF4-E0A9-FE00-BE50-82647A691C2D}"/>
              </a:ext>
            </a:extLst>
          </p:cNvPr>
          <p:cNvSpPr/>
          <p:nvPr/>
        </p:nvSpPr>
        <p:spPr>
          <a:xfrm>
            <a:off x="324350" y="4494108"/>
            <a:ext cx="77918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devpi</a:t>
            </a:r>
          </a:p>
        </p:txBody>
      </p:sp>
    </p:spTree>
    <p:extLst>
      <p:ext uri="{BB962C8B-B14F-4D97-AF65-F5344CB8AC3E}">
        <p14:creationId xmlns:p14="http://schemas.microsoft.com/office/powerpoint/2010/main" val="148019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7576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10750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71281</TotalTime>
  <Words>124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use</vt:lpstr>
      <vt:lpstr>2. uploading</vt:lpstr>
      <vt:lpstr>3. install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1265</cp:revision>
  <dcterms:created xsi:type="dcterms:W3CDTF">2019-03-25T09:18:39Z</dcterms:created>
  <dcterms:modified xsi:type="dcterms:W3CDTF">2024-10-22T12:24:00Z</dcterms:modified>
</cp:coreProperties>
</file>