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9" r:id="rId3"/>
    <p:sldId id="393" r:id="rId4"/>
    <p:sldId id="406" r:id="rId5"/>
    <p:sldId id="407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21/01/2025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21/01/2025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21/01/2025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environment.pptx" TargetMode="External"/><Relationship Id="rId4" Type="http://schemas.openxmlformats.org/officeDocument/2006/relationships/hyperlink" Target="../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docker.pptx" TargetMode="External"/><Relationship Id="rId7" Type="http://schemas.openxmlformats.org/officeDocument/2006/relationships/hyperlink" Target="_reference/manager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use.pptx" TargetMode="External"/><Relationship Id="rId5" Type="http://schemas.openxmlformats.org/officeDocument/2006/relationships/hyperlink" Target="_reference/setup.pptx" TargetMode="External"/><Relationship Id="rId4" Type="http://schemas.openxmlformats.org/officeDocument/2006/relationships/hyperlink" Target="_reference/entry_point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pi.net/docs/devpi/devpi/6.9/+d/index.html" TargetMode="External"/><Relationship Id="rId13" Type="http://schemas.openxmlformats.org/officeDocument/2006/relationships/hyperlink" Target="_resources/getting_started_with_devpi.pdf" TargetMode="External"/><Relationship Id="rId3" Type="http://schemas.openxmlformats.org/officeDocument/2006/relationships/hyperlink" Target="https://dev.to/cwprogram/private-python-packages-with-devpi-3iai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stefan.sofa-rockers.org/2017/11/09/getting-started-with-devp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sources/devpi.log" TargetMode="External"/><Relationship Id="rId11" Type="http://schemas.openxmlformats.org/officeDocument/2006/relationships/hyperlink" Target="https://devpi.net/docs/devpi/devpi/6.9/+doc/userman/devpi_commands.html" TargetMode="External"/><Relationship Id="rId5" Type="http://schemas.openxmlformats.org/officeDocument/2006/relationships/hyperlink" Target="file:///C:\Windows\explorer.exe%20F:\ides\AZ_vStudio2017" TargetMode="External"/><Relationship Id="rId15" Type="http://schemas.openxmlformats.org/officeDocument/2006/relationships/hyperlink" Target="../../../../../python/deployment" TargetMode="External"/><Relationship Id="rId10" Type="http://schemas.openxmlformats.org/officeDocument/2006/relationships/hyperlink" Target="https://devpi.net/docs/devpi/devpi/stable/+d/quickstart-releaseprocess.html#initializing-a-basic-server-and-index" TargetMode="External"/><Relationship Id="rId4" Type="http://schemas.openxmlformats.org/officeDocument/2006/relationships/image" Target="../media/image3.png"/><Relationship Id="rId9" Type="http://schemas.openxmlformats.org/officeDocument/2006/relationships/hyperlink" Target="_resources/devpi_setup.pdf" TargetMode="Externa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C:\ProgramData\pip\pip.ini" TargetMode="External"/><Relationship Id="rId7" Type="http://schemas.openxmlformats.org/officeDocument/2006/relationships/image" Target="../media/image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Users\evaristo.figueiredo\AppData\Local\pdm\pdm\config.to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../../../../../python/deploym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712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devpi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499586" y="180000"/>
            <a:ext cx="1435456" cy="283293"/>
            <a:chOff x="5611636" y="5954426"/>
            <a:chExt cx="143545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499586" y="85056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27BC2-E943-D479-3E5F-D9F5EFD73B79}"/>
              </a:ext>
            </a:extLst>
          </p:cNvPr>
          <p:cNvGrpSpPr/>
          <p:nvPr/>
        </p:nvGrpSpPr>
        <p:grpSpPr>
          <a:xfrm>
            <a:off x="10499586" y="515280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C655F63-5B08-5CDF-3894-5D81E211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5B2FE99-2869-DA22-75B4-7AF82E64F239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9BA934-6477-6E95-8759-385261AF3526}"/>
              </a:ext>
            </a:extLst>
          </p:cNvPr>
          <p:cNvGrpSpPr/>
          <p:nvPr/>
        </p:nvGrpSpPr>
        <p:grpSpPr>
          <a:xfrm>
            <a:off x="248906" y="255605"/>
            <a:ext cx="1108442" cy="283293"/>
            <a:chOff x="5611636" y="5954426"/>
            <a:chExt cx="1108443" cy="28329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5120F225-46C2-EB58-FF11-F5E82C6D2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9FDF383D-951C-DD61-696C-87A5EDAC51CC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99222E-3CBF-4386-0209-ACABBF862EF8}"/>
              </a:ext>
            </a:extLst>
          </p:cNvPr>
          <p:cNvGrpSpPr/>
          <p:nvPr/>
        </p:nvGrpSpPr>
        <p:grpSpPr>
          <a:xfrm>
            <a:off x="248906" y="618414"/>
            <a:ext cx="1374542" cy="283293"/>
            <a:chOff x="5611636" y="5954426"/>
            <a:chExt cx="1374543" cy="28329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019DD10E-8FED-8CB5-9348-00EAE9DC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323F547-75E9-2D5B-F8DA-76D1EF696503}"/>
                </a:ext>
              </a:extLst>
            </p:cNvPr>
            <p:cNvSpPr/>
            <p:nvPr/>
          </p:nvSpPr>
          <p:spPr>
            <a:xfrm>
              <a:off x="6107411" y="5954426"/>
              <a:ext cx="8787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entry point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267F22-96BD-2331-11CF-C66661B08C96}"/>
              </a:ext>
            </a:extLst>
          </p:cNvPr>
          <p:cNvGrpSpPr/>
          <p:nvPr/>
        </p:nvGrpSpPr>
        <p:grpSpPr>
          <a:xfrm>
            <a:off x="248906" y="981223"/>
            <a:ext cx="1029895" cy="283293"/>
            <a:chOff x="5611636" y="5954426"/>
            <a:chExt cx="1029896" cy="28329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36CBC4FA-F5A7-DAA6-9F4B-4CC71EFE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6" name="Retângulo 5">
              <a:extLst>
                <a:ext uri="{FF2B5EF4-FFF2-40B4-BE49-F238E27FC236}">
                  <a16:creationId xmlns:a16="http://schemas.microsoft.com/office/drawing/2014/main" id="{49CC4AA8-141F-11C0-4299-192A7151D939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777BF2-86FF-8D08-C460-A858603AD37A}"/>
              </a:ext>
            </a:extLst>
          </p:cNvPr>
          <p:cNvGrpSpPr/>
          <p:nvPr/>
        </p:nvGrpSpPr>
        <p:grpSpPr>
          <a:xfrm>
            <a:off x="248906" y="1344032"/>
            <a:ext cx="898448" cy="283293"/>
            <a:chOff x="5611636" y="5954426"/>
            <a:chExt cx="898449" cy="283293"/>
          </a:xfrm>
        </p:grpSpPr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9E383A18-CA61-8F14-C49B-AE0E4CC4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9" name="Retângulo 5">
              <a:extLst>
                <a:ext uri="{FF2B5EF4-FFF2-40B4-BE49-F238E27FC236}">
                  <a16:creationId xmlns:a16="http://schemas.microsoft.com/office/drawing/2014/main" id="{80159FAB-275A-3855-D0E8-EBD34F3ACEC0}"/>
                </a:ext>
              </a:extLst>
            </p:cNvPr>
            <p:cNvSpPr/>
            <p:nvPr/>
          </p:nvSpPr>
          <p:spPr>
            <a:xfrm>
              <a:off x="6107411" y="5954426"/>
              <a:ext cx="4026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use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58760A-63D3-D16D-B580-ACE509BA7726}"/>
              </a:ext>
            </a:extLst>
          </p:cNvPr>
          <p:cNvGrpSpPr/>
          <p:nvPr/>
        </p:nvGrpSpPr>
        <p:grpSpPr>
          <a:xfrm>
            <a:off x="248907" y="1700547"/>
            <a:ext cx="2227339" cy="283293"/>
            <a:chOff x="5611636" y="5954426"/>
            <a:chExt cx="2227341" cy="28329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6CCB4160-2E55-CEC3-983E-324B627F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2" name="Retângulo 5">
              <a:extLst>
                <a:ext uri="{FF2B5EF4-FFF2-40B4-BE49-F238E27FC236}">
                  <a16:creationId xmlns:a16="http://schemas.microsoft.com/office/drawing/2014/main" id="{77105333-5E3F-F8B9-E12F-D10FE4401524}"/>
                </a:ext>
              </a:extLst>
            </p:cNvPr>
            <p:cNvSpPr/>
            <p:nvPr/>
          </p:nvSpPr>
          <p:spPr>
            <a:xfrm>
              <a:off x="6107411" y="5954426"/>
              <a:ext cx="1731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setup package managers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473EB-FF0B-2033-7031-53E5EDB0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B08344C-0444-F482-E18F-A35127E6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13" y="587541"/>
            <a:ext cx="1511686" cy="21303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C0FFD-C2AD-8D00-6A98-87230E5D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6EAAF-44C3-2CA6-62F5-6E6A4E2EF01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B6C4AC-9FE0-BFCE-3DA8-03B05F0C1462}"/>
              </a:ext>
            </a:extLst>
          </p:cNvPr>
          <p:cNvGrpSpPr/>
          <p:nvPr/>
        </p:nvGrpSpPr>
        <p:grpSpPr>
          <a:xfrm>
            <a:off x="261441" y="322798"/>
            <a:ext cx="3150558" cy="289586"/>
            <a:chOff x="5881666" y="1590687"/>
            <a:chExt cx="3150558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D1C5B23E-99D6-9AD1-6462-3537A8EDBAC4}"/>
                </a:ext>
              </a:extLst>
            </p:cNvPr>
            <p:cNvSpPr/>
            <p:nvPr/>
          </p:nvSpPr>
          <p:spPr>
            <a:xfrm>
              <a:off x="6081095" y="1603274"/>
              <a:ext cx="29511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3"/>
                </a:rPr>
                <a:t>tutorial: Private Python Packages With 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701E2D78-967E-8403-936F-341DE042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EEB77E-6C10-C31E-F6D5-4723A6337FC9}"/>
              </a:ext>
            </a:extLst>
          </p:cNvPr>
          <p:cNvGrpSpPr/>
          <p:nvPr/>
        </p:nvGrpSpPr>
        <p:grpSpPr>
          <a:xfrm>
            <a:off x="945803" y="693187"/>
            <a:ext cx="1625132" cy="299662"/>
            <a:chOff x="1643297" y="4045816"/>
            <a:chExt cx="1625132" cy="299662"/>
          </a:xfrm>
        </p:grpSpPr>
        <p:sp>
          <p:nvSpPr>
            <p:cNvPr id="35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9EA10FC3-15FE-1BD7-1530-A4B5D5414716}"/>
                </a:ext>
              </a:extLst>
            </p:cNvPr>
            <p:cNvSpPr txBox="1"/>
            <p:nvPr/>
          </p:nvSpPr>
          <p:spPr>
            <a:xfrm>
              <a:off x="1980063" y="4103314"/>
              <a:ext cx="128836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_resources\devpi.log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6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5E4AD63E-8C25-3EC0-2179-76093118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9D4747-451B-9638-D9B8-02E37540B8E3}"/>
              </a:ext>
            </a:extLst>
          </p:cNvPr>
          <p:cNvGrpSpPr/>
          <p:nvPr/>
        </p:nvGrpSpPr>
        <p:grpSpPr>
          <a:xfrm>
            <a:off x="265969" y="1191552"/>
            <a:ext cx="2141884" cy="289586"/>
            <a:chOff x="5881666" y="1590687"/>
            <a:chExt cx="214188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6720A667-A525-C3E5-6390-DFB3418FAD34}"/>
                </a:ext>
              </a:extLst>
            </p:cNvPr>
            <p:cNvSpPr/>
            <p:nvPr/>
          </p:nvSpPr>
          <p:spPr>
            <a:xfrm>
              <a:off x="6081095" y="1603274"/>
              <a:ext cx="1942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8"/>
                </a:rPr>
                <a:t>devpi server documentation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F33886E4-7C2F-9F09-A6D9-98D2E788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C9D50-EC8D-36E4-AB65-0F684E26DA74}"/>
              </a:ext>
            </a:extLst>
          </p:cNvPr>
          <p:cNvGrpSpPr/>
          <p:nvPr/>
        </p:nvGrpSpPr>
        <p:grpSpPr>
          <a:xfrm>
            <a:off x="1193210" y="1837221"/>
            <a:ext cx="2068394" cy="299662"/>
            <a:chOff x="1643297" y="4045816"/>
            <a:chExt cx="2068394" cy="299662"/>
          </a:xfrm>
        </p:grpSpPr>
        <p:sp>
          <p:nvSpPr>
            <p:cNvPr id="8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7192388B-EFE4-7C9B-8119-0C3B1F5E8AA0}"/>
                </a:ext>
              </a:extLst>
            </p:cNvPr>
            <p:cNvSpPr txBox="1"/>
            <p:nvPr/>
          </p:nvSpPr>
          <p:spPr>
            <a:xfrm>
              <a:off x="1980063" y="4103314"/>
              <a:ext cx="173162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_resources\devpi_setup.pdf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A735BFA2-A20C-891C-9EF1-273E1A55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0338E2-8085-6B0E-B489-018C43E4995B}"/>
              </a:ext>
            </a:extLst>
          </p:cNvPr>
          <p:cNvGrpSpPr/>
          <p:nvPr/>
        </p:nvGrpSpPr>
        <p:grpSpPr>
          <a:xfrm>
            <a:off x="916210" y="1547635"/>
            <a:ext cx="732717" cy="289586"/>
            <a:chOff x="5881666" y="1590687"/>
            <a:chExt cx="732717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683CFF90-3F9E-73C4-1199-CBF828DC48AD}"/>
                </a:ext>
              </a:extLst>
            </p:cNvPr>
            <p:cNvSpPr/>
            <p:nvPr/>
          </p:nvSpPr>
          <p:spPr>
            <a:xfrm>
              <a:off x="6081095" y="1603274"/>
              <a:ext cx="533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0"/>
                </a:rPr>
                <a:t>setup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DB3C75D-B4DD-4BF8-DFB3-7B8012FC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05F5C3-7C9F-39FB-BB8F-324887365305}"/>
              </a:ext>
            </a:extLst>
          </p:cNvPr>
          <p:cNvGrpSpPr/>
          <p:nvPr/>
        </p:nvGrpSpPr>
        <p:grpSpPr>
          <a:xfrm>
            <a:off x="916210" y="2185366"/>
            <a:ext cx="1072104" cy="289586"/>
            <a:chOff x="5881666" y="1590687"/>
            <a:chExt cx="107210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B324F4AB-C222-89D0-6B63-3847F3286518}"/>
                </a:ext>
              </a:extLst>
            </p:cNvPr>
            <p:cNvSpPr/>
            <p:nvPr/>
          </p:nvSpPr>
          <p:spPr>
            <a:xfrm>
              <a:off x="6081095" y="1603274"/>
              <a:ext cx="8726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1"/>
                </a:rPr>
                <a:t>commands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D22E8FC-9C99-56F6-9F7D-EEBD75D3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F68974-A747-BC8A-8A85-84C91EBD69BE}"/>
              </a:ext>
            </a:extLst>
          </p:cNvPr>
          <p:cNvGrpSpPr/>
          <p:nvPr/>
        </p:nvGrpSpPr>
        <p:grpSpPr>
          <a:xfrm>
            <a:off x="265969" y="2544333"/>
            <a:ext cx="1984790" cy="289586"/>
            <a:chOff x="5881666" y="1590687"/>
            <a:chExt cx="1984790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AEBCB3DF-7FFD-63E7-7230-1397540B2753}"/>
                </a:ext>
              </a:extLst>
            </p:cNvPr>
            <p:cNvSpPr/>
            <p:nvPr/>
          </p:nvSpPr>
          <p:spPr>
            <a:xfrm>
              <a:off x="6081095" y="1603274"/>
              <a:ext cx="1785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2"/>
                </a:rPr>
                <a:t>getting started with 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C91AFAF5-1B76-3B64-9E67-2A59E801D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9EFD9-4824-02B6-8371-13125F79BA49}"/>
              </a:ext>
            </a:extLst>
          </p:cNvPr>
          <p:cNvGrpSpPr/>
          <p:nvPr/>
        </p:nvGrpSpPr>
        <p:grpSpPr>
          <a:xfrm>
            <a:off x="892554" y="2871521"/>
            <a:ext cx="3018013" cy="299662"/>
            <a:chOff x="1643297" y="4045816"/>
            <a:chExt cx="3018013" cy="299662"/>
          </a:xfrm>
        </p:grpSpPr>
        <p:sp>
          <p:nvSpPr>
            <p:cNvPr id="23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06CCCC4-E0D6-9F4E-9688-E47012F0D99E}"/>
                </a:ext>
              </a:extLst>
            </p:cNvPr>
            <p:cNvSpPr txBox="1"/>
            <p:nvPr/>
          </p:nvSpPr>
          <p:spPr>
            <a:xfrm>
              <a:off x="1980063" y="4103314"/>
              <a:ext cx="268124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3" action="ppaction://hlinkfile"/>
                </a:rPr>
                <a:t>_resources\getting_started_with_devpi.pdf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4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01AEFC1C-CD6B-F832-15D7-10087546A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894F1DB-E1BE-781D-14F5-85841F3D9E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4112" y="435428"/>
            <a:ext cx="1942454" cy="30406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AF0FF594-B315-E781-5B2E-4FCF33301846}"/>
              </a:ext>
            </a:extLst>
          </p:cNvPr>
          <p:cNvSpPr/>
          <p:nvPr/>
        </p:nvSpPr>
        <p:spPr>
          <a:xfrm>
            <a:off x="5943402" y="3021352"/>
            <a:ext cx="1163251" cy="255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636712-0896-DD5F-2A8C-162128721669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2570935" y="843018"/>
            <a:ext cx="858478" cy="809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F3B8519D-24B7-01B6-0739-84842EDA335F}"/>
              </a:ext>
            </a:extLst>
          </p:cNvPr>
          <p:cNvSpPr/>
          <p:nvPr/>
        </p:nvSpPr>
        <p:spPr>
          <a:xfrm>
            <a:off x="7462403" y="3113603"/>
            <a:ext cx="1068168" cy="257369"/>
          </a:xfrm>
          <a:prstGeom prst="wedgeRectCallout">
            <a:avLst>
              <a:gd name="adj1" fmla="val -83954"/>
              <a:gd name="adj2" fmla="val -3143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server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4E2CF13-DB6B-0677-FA77-066DB5791DBC}"/>
              </a:ext>
            </a:extLst>
          </p:cNvPr>
          <p:cNvSpPr/>
          <p:nvPr/>
        </p:nvSpPr>
        <p:spPr>
          <a:xfrm>
            <a:off x="7442217" y="2323866"/>
            <a:ext cx="1611586" cy="257369"/>
          </a:xfrm>
          <a:prstGeom prst="wedgeRectCallout">
            <a:avLst>
              <a:gd name="adj1" fmla="val -70097"/>
              <a:gd name="adj2" fmla="val 502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installing devpi-client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0" name="Retângulo 20">
            <a:extLst>
              <a:ext uri="{FF2B5EF4-FFF2-40B4-BE49-F238E27FC236}">
                <a16:creationId xmlns:a16="http://schemas.microsoft.com/office/drawing/2014/main" id="{B7646DA3-E7A3-CE9B-A354-D0102BD7C6D2}"/>
              </a:ext>
            </a:extLst>
          </p:cNvPr>
          <p:cNvSpPr/>
          <p:nvPr/>
        </p:nvSpPr>
        <p:spPr>
          <a:xfrm>
            <a:off x="5943402" y="2563332"/>
            <a:ext cx="1163251" cy="239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64283E15-0128-D41F-BE1A-D3FFC919268A}"/>
              </a:ext>
            </a:extLst>
          </p:cNvPr>
          <p:cNvSpPr/>
          <p:nvPr/>
        </p:nvSpPr>
        <p:spPr>
          <a:xfrm>
            <a:off x="5943402" y="2792342"/>
            <a:ext cx="1163251" cy="239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5BAA4AA-A97F-9B8B-F183-DDD696D1961D}"/>
              </a:ext>
            </a:extLst>
          </p:cNvPr>
          <p:cNvSpPr/>
          <p:nvPr/>
        </p:nvSpPr>
        <p:spPr>
          <a:xfrm>
            <a:off x="7442217" y="2654474"/>
            <a:ext cx="1480140" cy="257369"/>
          </a:xfrm>
          <a:prstGeom prst="wedgeRectCallout">
            <a:avLst>
              <a:gd name="adj1" fmla="val -70097"/>
              <a:gd name="adj2" fmla="val 502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installing container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ED7DE9ED-3A46-28C5-FDF7-B81496A88A09}"/>
              </a:ext>
            </a:extLst>
          </p:cNvPr>
          <p:cNvCxnSpPr>
            <a:stCxn id="40" idx="3"/>
            <a:endCxn id="17" idx="1"/>
          </p:cNvCxnSpPr>
          <p:nvPr/>
        </p:nvCxnSpPr>
        <p:spPr>
          <a:xfrm>
            <a:off x="4941099" y="1652692"/>
            <a:ext cx="1002303" cy="1496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E98770-EE63-726D-0ED3-641311B81BB3}"/>
              </a:ext>
            </a:extLst>
          </p:cNvPr>
          <p:cNvGrpSpPr/>
          <p:nvPr/>
        </p:nvGrpSpPr>
        <p:grpSpPr>
          <a:xfrm>
            <a:off x="5569341" y="3608321"/>
            <a:ext cx="2224462" cy="299662"/>
            <a:chOff x="1643297" y="4045816"/>
            <a:chExt cx="2224462" cy="299662"/>
          </a:xfrm>
        </p:grpSpPr>
        <p:sp>
          <p:nvSpPr>
            <p:cNvPr id="46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12968CF3-4557-5DE3-85B9-11F291BE60A6}"/>
                </a:ext>
              </a:extLst>
            </p:cNvPr>
            <p:cNvSpPr txBox="1"/>
            <p:nvPr/>
          </p:nvSpPr>
          <p:spPr>
            <a:xfrm>
              <a:off x="1980063" y="4103314"/>
              <a:ext cx="188769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5" action="ppaction://hlinkfile"/>
                </a:rPr>
                <a:t>..\..\..\..\..\python\deployment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7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B9B15926-219C-2B75-380B-AC73316D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31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3C9B3-DAF8-D313-287B-6B7A46B2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E848416-98BA-1877-98F9-D1FCF2A3F75E}"/>
              </a:ext>
            </a:extLst>
          </p:cNvPr>
          <p:cNvSpPr/>
          <p:nvPr/>
        </p:nvSpPr>
        <p:spPr>
          <a:xfrm>
            <a:off x="3261356" y="274665"/>
            <a:ext cx="251307" cy="164974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F194E-2439-7C5E-5C2E-BDCA5F98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3B97A-3A3A-4B54-FC35-D659840572C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D47FCB-9185-20E9-DB1D-939A7AF197C1}"/>
              </a:ext>
            </a:extLst>
          </p:cNvPr>
          <p:cNvSpPr/>
          <p:nvPr/>
        </p:nvSpPr>
        <p:spPr>
          <a:xfrm>
            <a:off x="283909" y="274665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1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8462005-98C7-B1BB-7E35-D2FB9AE6B3E3}"/>
              </a:ext>
            </a:extLst>
          </p:cNvPr>
          <p:cNvSpPr/>
          <p:nvPr/>
        </p:nvSpPr>
        <p:spPr>
          <a:xfrm>
            <a:off x="3853732" y="704694"/>
            <a:ext cx="2076457" cy="257369"/>
          </a:xfrm>
          <a:prstGeom prst="wedgeRectCallout">
            <a:avLst>
              <a:gd name="adj1" fmla="val 16552"/>
              <a:gd name="adj2" fmla="val 202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rename this file to pip.ini.old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E8BB52-B572-211E-7DAB-E858213ADA69}"/>
              </a:ext>
            </a:extLst>
          </p:cNvPr>
          <p:cNvGrpSpPr/>
          <p:nvPr/>
        </p:nvGrpSpPr>
        <p:grpSpPr>
          <a:xfrm>
            <a:off x="3463211" y="378592"/>
            <a:ext cx="2042361" cy="299662"/>
            <a:chOff x="1643297" y="4045816"/>
            <a:chExt cx="2042361" cy="299662"/>
          </a:xfrm>
        </p:grpSpPr>
        <p:sp>
          <p:nvSpPr>
            <p:cNvPr id="2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5F5ED1BC-7F18-421B-882C-BC67CBFBAD87}"/>
                </a:ext>
              </a:extLst>
            </p:cNvPr>
            <p:cNvSpPr txBox="1"/>
            <p:nvPr/>
          </p:nvSpPr>
          <p:spPr>
            <a:xfrm>
              <a:off x="1980063" y="4103314"/>
              <a:ext cx="170559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 C:\ProgramData\pip\pip.ini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1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82BA9DCA-DBFC-8691-F63D-6B8A8EFCA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43911C-FE3A-0E4D-34E0-4CE372C91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401" y="358208"/>
            <a:ext cx="2450017" cy="5792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Arrow: Right 5">
            <a:extLst>
              <a:ext uri="{FF2B5EF4-FFF2-40B4-BE49-F238E27FC236}">
                <a16:creationId xmlns:a16="http://schemas.microsoft.com/office/drawing/2014/main" id="{EB2BCB29-D7C1-8B02-BD25-D1CB985A1527}"/>
              </a:ext>
            </a:extLst>
          </p:cNvPr>
          <p:cNvSpPr/>
          <p:nvPr/>
        </p:nvSpPr>
        <p:spPr>
          <a:xfrm>
            <a:off x="715943" y="356917"/>
            <a:ext cx="25248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reset package managers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7AFC48-DAA5-C746-3088-23966D48604A}"/>
              </a:ext>
            </a:extLst>
          </p:cNvPr>
          <p:cNvGrpSpPr/>
          <p:nvPr/>
        </p:nvGrpSpPr>
        <p:grpSpPr>
          <a:xfrm>
            <a:off x="3463211" y="1012718"/>
            <a:ext cx="4445968" cy="299662"/>
            <a:chOff x="1643297" y="4045816"/>
            <a:chExt cx="4445968" cy="299662"/>
          </a:xfrm>
        </p:grpSpPr>
        <p:sp>
          <p:nvSpPr>
            <p:cNvPr id="3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B7622CF-418E-643A-BD79-31389845F1E8}"/>
                </a:ext>
              </a:extLst>
            </p:cNvPr>
            <p:cNvSpPr txBox="1"/>
            <p:nvPr/>
          </p:nvSpPr>
          <p:spPr>
            <a:xfrm>
              <a:off x="1980063" y="4103314"/>
              <a:ext cx="41092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C:\Users\evaristo.figueiredo\AppData\Local\pdm\pdm\config.toml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8F77AFE3-20BE-44E5-545D-F7126FD5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F924ECB-69A9-677B-14F7-D77C734DA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977" y="1127036"/>
            <a:ext cx="2948128" cy="7973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Retângulo 20">
            <a:extLst>
              <a:ext uri="{FF2B5EF4-FFF2-40B4-BE49-F238E27FC236}">
                <a16:creationId xmlns:a16="http://schemas.microsoft.com/office/drawing/2014/main" id="{D1BDF56E-BBCB-FB15-5CAB-4801F9296A7C}"/>
              </a:ext>
            </a:extLst>
          </p:cNvPr>
          <p:cNvSpPr/>
          <p:nvPr/>
        </p:nvSpPr>
        <p:spPr>
          <a:xfrm>
            <a:off x="8345603" y="1554974"/>
            <a:ext cx="2426671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FCDB55BD-C0F5-4D58-17EF-EF990380BDDD}"/>
              </a:ext>
            </a:extLst>
          </p:cNvPr>
          <p:cNvSpPr/>
          <p:nvPr/>
        </p:nvSpPr>
        <p:spPr>
          <a:xfrm>
            <a:off x="3853732" y="1378881"/>
            <a:ext cx="1956232" cy="257369"/>
          </a:xfrm>
          <a:prstGeom prst="wedgeRectCallout">
            <a:avLst>
              <a:gd name="adj1" fmla="val 16552"/>
              <a:gd name="adj2" fmla="val 202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remove this part of the file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99ACCB-A606-57E9-942C-6B405F9CFAB0}"/>
              </a:ext>
            </a:extLst>
          </p:cNvPr>
          <p:cNvSpPr/>
          <p:nvPr/>
        </p:nvSpPr>
        <p:spPr>
          <a:xfrm>
            <a:off x="304466" y="2002630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45" name="Arrow: Right 5">
            <a:extLst>
              <a:ext uri="{FF2B5EF4-FFF2-40B4-BE49-F238E27FC236}">
                <a16:creationId xmlns:a16="http://schemas.microsoft.com/office/drawing/2014/main" id="{C73E394A-60B4-2AAE-7604-23BDF227923C}"/>
              </a:ext>
            </a:extLst>
          </p:cNvPr>
          <p:cNvSpPr/>
          <p:nvPr/>
        </p:nvSpPr>
        <p:spPr>
          <a:xfrm>
            <a:off x="736500" y="2084882"/>
            <a:ext cx="24879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delete docker container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1DE28A-8EE3-FC63-963A-9CCEB9CADEAA}"/>
              </a:ext>
            </a:extLst>
          </p:cNvPr>
          <p:cNvSpPr/>
          <p:nvPr/>
        </p:nvSpPr>
        <p:spPr>
          <a:xfrm>
            <a:off x="300221" y="363935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3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Arrow: Right 5">
            <a:extLst>
              <a:ext uri="{FF2B5EF4-FFF2-40B4-BE49-F238E27FC236}">
                <a16:creationId xmlns:a16="http://schemas.microsoft.com/office/drawing/2014/main" id="{6A20F7C7-577F-4FCA-1CA8-F49DA3DF589A}"/>
              </a:ext>
            </a:extLst>
          </p:cNvPr>
          <p:cNvSpPr/>
          <p:nvPr/>
        </p:nvSpPr>
        <p:spPr>
          <a:xfrm>
            <a:off x="732255" y="3721603"/>
            <a:ext cx="24895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create docker container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03051E9-683C-A1DC-2176-2938BB405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013" y="2884021"/>
            <a:ext cx="3591426" cy="22291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0" name="Retângulo 20">
            <a:extLst>
              <a:ext uri="{FF2B5EF4-FFF2-40B4-BE49-F238E27FC236}">
                <a16:creationId xmlns:a16="http://schemas.microsoft.com/office/drawing/2014/main" id="{85889FF7-117F-E623-41FA-657DCF2A9A94}"/>
              </a:ext>
            </a:extLst>
          </p:cNvPr>
          <p:cNvSpPr/>
          <p:nvPr/>
        </p:nvSpPr>
        <p:spPr>
          <a:xfrm>
            <a:off x="6251574" y="3989602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15928A00-3CC4-25FA-0005-FBACD53B02C4}"/>
              </a:ext>
            </a:extLst>
          </p:cNvPr>
          <p:cNvSpPr/>
          <p:nvPr/>
        </p:nvSpPr>
        <p:spPr>
          <a:xfrm>
            <a:off x="6251574" y="4359033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20">
            <a:extLst>
              <a:ext uri="{FF2B5EF4-FFF2-40B4-BE49-F238E27FC236}">
                <a16:creationId xmlns:a16="http://schemas.microsoft.com/office/drawing/2014/main" id="{4FB52D9E-0404-A40C-B03D-4D267BDBD904}"/>
              </a:ext>
            </a:extLst>
          </p:cNvPr>
          <p:cNvSpPr/>
          <p:nvPr/>
        </p:nvSpPr>
        <p:spPr>
          <a:xfrm>
            <a:off x="6251574" y="4728464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DBCA08A-1F71-CE54-4D63-80A1D5C7E77A}"/>
              </a:ext>
            </a:extLst>
          </p:cNvPr>
          <p:cNvSpPr/>
          <p:nvPr/>
        </p:nvSpPr>
        <p:spPr>
          <a:xfrm>
            <a:off x="283909" y="424207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54" name="Arrow: Right 5">
            <a:extLst>
              <a:ext uri="{FF2B5EF4-FFF2-40B4-BE49-F238E27FC236}">
                <a16:creationId xmlns:a16="http://schemas.microsoft.com/office/drawing/2014/main" id="{1F3CD1C0-DF95-87DD-CCC9-C71ADB9814BC}"/>
              </a:ext>
            </a:extLst>
          </p:cNvPr>
          <p:cNvSpPr/>
          <p:nvPr/>
        </p:nvSpPr>
        <p:spPr>
          <a:xfrm>
            <a:off x="715943" y="4324324"/>
            <a:ext cx="25953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install devpi-client locally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8C8A3B-6E39-31BE-F556-7FB6409F77A5}"/>
              </a:ext>
            </a:extLst>
          </p:cNvPr>
          <p:cNvSpPr/>
          <p:nvPr/>
        </p:nvSpPr>
        <p:spPr>
          <a:xfrm>
            <a:off x="283909" y="488606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5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9FD19A93-4B5A-EE1D-34FD-5BAD80BD7703}"/>
              </a:ext>
            </a:extLst>
          </p:cNvPr>
          <p:cNvSpPr/>
          <p:nvPr/>
        </p:nvSpPr>
        <p:spPr>
          <a:xfrm>
            <a:off x="715943" y="4968316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setup server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E1362B-CF36-E0C0-4E78-C23A55BCD981}"/>
              </a:ext>
            </a:extLst>
          </p:cNvPr>
          <p:cNvSpPr/>
          <p:nvPr/>
        </p:nvSpPr>
        <p:spPr>
          <a:xfrm>
            <a:off x="263093" y="6030913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6</a:t>
            </a:r>
          </a:p>
        </p:txBody>
      </p:sp>
      <p:sp>
        <p:nvSpPr>
          <p:cNvPr id="58" name="Arrow: Right 5">
            <a:extLst>
              <a:ext uri="{FF2B5EF4-FFF2-40B4-BE49-F238E27FC236}">
                <a16:creationId xmlns:a16="http://schemas.microsoft.com/office/drawing/2014/main" id="{97F34835-AFCF-3837-B609-93C6AD27789A}"/>
              </a:ext>
            </a:extLst>
          </p:cNvPr>
          <p:cNvSpPr/>
          <p:nvPr/>
        </p:nvSpPr>
        <p:spPr>
          <a:xfrm>
            <a:off x="695127" y="6113165"/>
            <a:ext cx="32975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restore package managers setup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3EA6331-56E4-4EE2-9D65-66D8C46054C7}"/>
              </a:ext>
            </a:extLst>
          </p:cNvPr>
          <p:cNvCxnSpPr>
            <a:stCxn id="47" idx="3"/>
          </p:cNvCxnSpPr>
          <p:nvPr/>
        </p:nvCxnSpPr>
        <p:spPr>
          <a:xfrm>
            <a:off x="3221845" y="3859468"/>
            <a:ext cx="3062650" cy="35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BB27396-B4BE-2868-08D9-51BDFF1CDEA5}"/>
              </a:ext>
            </a:extLst>
          </p:cNvPr>
          <p:cNvCxnSpPr>
            <a:stCxn id="54" idx="3"/>
            <a:endCxn id="51" idx="1"/>
          </p:cNvCxnSpPr>
          <p:nvPr/>
        </p:nvCxnSpPr>
        <p:spPr>
          <a:xfrm>
            <a:off x="3311331" y="4462189"/>
            <a:ext cx="2940243" cy="8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52993D6-7471-4078-32A0-2DAB4B698C64}"/>
              </a:ext>
            </a:extLst>
          </p:cNvPr>
          <p:cNvCxnSpPr>
            <a:stCxn id="56" idx="3"/>
            <a:endCxn id="52" idx="1"/>
          </p:cNvCxnSpPr>
          <p:nvPr/>
        </p:nvCxnSpPr>
        <p:spPr>
          <a:xfrm flipV="1">
            <a:off x="2139536" y="4913180"/>
            <a:ext cx="4112038" cy="193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FEE822F-A4FD-A791-2006-4A30ED364779}"/>
              </a:ext>
            </a:extLst>
          </p:cNvPr>
          <p:cNvGrpSpPr/>
          <p:nvPr/>
        </p:nvGrpSpPr>
        <p:grpSpPr>
          <a:xfrm>
            <a:off x="7006365" y="5243316"/>
            <a:ext cx="2224462" cy="299662"/>
            <a:chOff x="1643297" y="4045816"/>
            <a:chExt cx="2224462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CF03DF2-FFC1-6243-9E02-E0FDD1DD50C5}"/>
                </a:ext>
              </a:extLst>
            </p:cNvPr>
            <p:cNvSpPr txBox="1"/>
            <p:nvPr/>
          </p:nvSpPr>
          <p:spPr>
            <a:xfrm>
              <a:off x="1980063" y="4103314"/>
              <a:ext cx="188769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..\..\..\..\..\python\deployment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8483D66-936F-C274-74E9-1503C954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617A8FE-AAF0-659E-C9F9-964B1BFD3BAC}"/>
              </a:ext>
            </a:extLst>
          </p:cNvPr>
          <p:cNvSpPr/>
          <p:nvPr/>
        </p:nvSpPr>
        <p:spPr>
          <a:xfrm>
            <a:off x="4891960" y="2033084"/>
            <a:ext cx="2425911" cy="442035"/>
          </a:xfrm>
          <a:prstGeom prst="wedgeRectCallout">
            <a:avLst>
              <a:gd name="adj1" fmla="val -27854"/>
              <a:gd name="adj2" fmla="val -1020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steps 4 and 5 I need to access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repo without using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devapi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D18BA9E-0BBB-A652-66BF-7C228F502C65}"/>
              </a:ext>
            </a:extLst>
          </p:cNvPr>
          <p:cNvSpPr/>
          <p:nvPr/>
        </p:nvSpPr>
        <p:spPr>
          <a:xfrm>
            <a:off x="1505508" y="5384078"/>
            <a:ext cx="2480414" cy="442035"/>
          </a:xfrm>
          <a:prstGeom prst="wedgeRectCallout">
            <a:avLst>
              <a:gd name="adj1" fmla="val -27854"/>
              <a:gd name="adj2" fmla="val -1020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possible in batch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 command by </a:t>
            </a: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command in shell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936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71319</TotalTime>
  <Words>222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devpi</vt:lpstr>
      <vt:lpstr>1.1 index</vt:lpstr>
      <vt:lpstr>1.2 sources</vt:lpstr>
      <vt:lpstr>2. how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1273</cp:revision>
  <dcterms:created xsi:type="dcterms:W3CDTF">2019-03-25T09:18:39Z</dcterms:created>
  <dcterms:modified xsi:type="dcterms:W3CDTF">2025-01-21T13:42:46Z</dcterms:modified>
</cp:coreProperties>
</file>