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89" r:id="rId3"/>
    <p:sldId id="396" r:id="rId4"/>
    <p:sldId id="390" r:id="rId5"/>
    <p:sldId id="391" r:id="rId6"/>
    <p:sldId id="392" r:id="rId7"/>
    <p:sldId id="393" r:id="rId8"/>
    <p:sldId id="395" r:id="rId9"/>
    <p:sldId id="377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deploy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../environment.pptx" TargetMode="External"/><Relationship Id="rId4" Type="http://schemas.openxmlformats.org/officeDocument/2006/relationships/hyperlink" Target="../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Oc9khbXBes8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7An2GobbSW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ckaging.python.org/en/latest/discussions/package-formats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ackaging.python.org/en/latest/discussions/package-formats/#what-is-a-source-distribution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en/latest/discussions/package-formats/#what-about-egg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ackaging.python.org/en/latest/discussions/package-formats/#what-is-a-whee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4L0Jb3Ku81s?si=03XPpXJg3LocXs2J&amp;t=56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youtu.be/4L0Jb3Ku81s?si=QFW4lFDU0wPDUWUb&amp;t=176" TargetMode="External"/><Relationship Id="rId4" Type="http://schemas.openxmlformats.org/officeDocument/2006/relationships/hyperlink" Target="https://youtu.be/4L0Jb3Ku81s?si=8HZvMEZsbJy6968s&amp;t=112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9.svg"/><Relationship Id="rId1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19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formats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499586" y="180000"/>
            <a:ext cx="1435456" cy="283293"/>
            <a:chOff x="5611636" y="5954426"/>
            <a:chExt cx="1435457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499586" y="85056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227BC2-E943-D479-3E5F-D9F5EFD73B79}"/>
              </a:ext>
            </a:extLst>
          </p:cNvPr>
          <p:cNvGrpSpPr/>
          <p:nvPr/>
        </p:nvGrpSpPr>
        <p:grpSpPr>
          <a:xfrm>
            <a:off x="10499586" y="515280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AC655F63-5B08-5CDF-3894-5D81E211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5B2FE99-2869-DA22-75B4-7AF82E64F239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80C012-2B60-5787-56EC-350ACE81289D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66B67AE-2F28-B3BF-EAF8-0448402CEA61}"/>
              </a:ext>
            </a:extLst>
          </p:cNvPr>
          <p:cNvGrpSpPr/>
          <p:nvPr/>
        </p:nvGrpSpPr>
        <p:grpSpPr>
          <a:xfrm>
            <a:off x="248908" y="270797"/>
            <a:ext cx="2775583" cy="289586"/>
            <a:chOff x="5881666" y="1590687"/>
            <a:chExt cx="2775583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4308B1E6-3915-02BA-0B42-3680561D9E40}"/>
                </a:ext>
              </a:extLst>
            </p:cNvPr>
            <p:cNvSpPr/>
            <p:nvPr/>
          </p:nvSpPr>
          <p:spPr>
            <a:xfrm>
              <a:off x="6081095" y="1603274"/>
              <a:ext cx="25761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the history of Python packaging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884A347-D740-E613-9F10-2BC1EDC13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025CC-8F14-FAEF-CD80-79081631892E}"/>
              </a:ext>
            </a:extLst>
          </p:cNvPr>
          <p:cNvGrpSpPr/>
          <p:nvPr/>
        </p:nvGrpSpPr>
        <p:grpSpPr>
          <a:xfrm>
            <a:off x="304788" y="638594"/>
            <a:ext cx="3114760" cy="246221"/>
            <a:chOff x="5881666" y="1565584"/>
            <a:chExt cx="3114760" cy="246221"/>
          </a:xfrm>
        </p:grpSpPr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3321EE37-E39D-E9B0-72A2-B656CF4B3381}"/>
                </a:ext>
              </a:extLst>
            </p:cNvPr>
            <p:cNvSpPr/>
            <p:nvPr/>
          </p:nvSpPr>
          <p:spPr>
            <a:xfrm>
              <a:off x="6016123" y="1565584"/>
              <a:ext cx="29803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000" dirty="0">
                  <a:hlinkClick r:id="rId4"/>
                </a:rPr>
                <a:t>what: Python Packaging 2.0: Playing Well With Others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028602E0-D8CA-EB86-FC49-CFE8D9E96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464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171270-CA83-6B5C-4511-6793AFE43BB1}"/>
              </a:ext>
            </a:extLst>
          </p:cNvPr>
          <p:cNvGrpSpPr/>
          <p:nvPr/>
        </p:nvGrpSpPr>
        <p:grpSpPr>
          <a:xfrm>
            <a:off x="322428" y="245834"/>
            <a:ext cx="1410210" cy="289586"/>
            <a:chOff x="5881666" y="1590687"/>
            <a:chExt cx="1410210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043A77A-6555-7491-4D84-9DF9ADBD3BB7}"/>
                </a:ext>
              </a:extLst>
            </p:cNvPr>
            <p:cNvSpPr/>
            <p:nvPr/>
          </p:nvSpPr>
          <p:spPr>
            <a:xfrm>
              <a:off x="6081095" y="1603274"/>
              <a:ext cx="12107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package-formats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2E3123F-4C8C-B899-D0CA-2ADE8AB2C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8762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667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source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171270-CA83-6B5C-4511-6793AFE43BB1}"/>
              </a:ext>
            </a:extLst>
          </p:cNvPr>
          <p:cNvGrpSpPr/>
          <p:nvPr/>
        </p:nvGrpSpPr>
        <p:grpSpPr>
          <a:xfrm>
            <a:off x="5516880" y="4670514"/>
            <a:ext cx="2170674" cy="289586"/>
            <a:chOff x="5881666" y="1590687"/>
            <a:chExt cx="2170674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043A77A-6555-7491-4D84-9DF9ADBD3BB7}"/>
                </a:ext>
              </a:extLst>
            </p:cNvPr>
            <p:cNvSpPr/>
            <p:nvPr/>
          </p:nvSpPr>
          <p:spPr>
            <a:xfrm>
              <a:off x="6081095" y="1603274"/>
              <a:ext cx="19712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what-is-a-source-distribution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2E3123F-4C8C-B899-D0CA-2ADE8AB2C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3A49682-E33E-5CA8-5B8A-A98B9F045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12" y="364132"/>
            <a:ext cx="6484307" cy="421895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7" name="Arrow: Right 5">
            <a:extLst>
              <a:ext uri="{FF2B5EF4-FFF2-40B4-BE49-F238E27FC236}">
                <a16:creationId xmlns:a16="http://schemas.microsoft.com/office/drawing/2014/main" id="{C9C1E998-719F-5453-1BDD-67BD44F496EA}"/>
              </a:ext>
            </a:extLst>
          </p:cNvPr>
          <p:cNvSpPr/>
          <p:nvPr/>
        </p:nvSpPr>
        <p:spPr>
          <a:xfrm>
            <a:off x="297001" y="3641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99161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57BDB6-7A9E-6420-D0C1-E26754EF7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3" y="364133"/>
            <a:ext cx="8240547" cy="68207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1574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eggs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171270-CA83-6B5C-4511-6793AFE43BB1}"/>
              </a:ext>
            </a:extLst>
          </p:cNvPr>
          <p:cNvGrpSpPr/>
          <p:nvPr/>
        </p:nvGrpSpPr>
        <p:grpSpPr>
          <a:xfrm>
            <a:off x="7635240" y="1251674"/>
            <a:ext cx="1430856" cy="289586"/>
            <a:chOff x="5881666" y="1590687"/>
            <a:chExt cx="1430856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043A77A-6555-7491-4D84-9DF9ADBD3BB7}"/>
                </a:ext>
              </a:extLst>
            </p:cNvPr>
            <p:cNvSpPr/>
            <p:nvPr/>
          </p:nvSpPr>
          <p:spPr>
            <a:xfrm>
              <a:off x="6081095" y="1603274"/>
              <a:ext cx="12314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3"/>
                </a:rPr>
                <a:t>what-about-eggs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2E3123F-4C8C-B899-D0CA-2ADE8AB2C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C9C1E998-719F-5453-1BDD-67BD44F496EA}"/>
              </a:ext>
            </a:extLst>
          </p:cNvPr>
          <p:cNvSpPr/>
          <p:nvPr/>
        </p:nvSpPr>
        <p:spPr>
          <a:xfrm>
            <a:off x="297001" y="3641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FBFF4A94-283F-2CC3-C1FE-DE6925DFA2E7}"/>
              </a:ext>
            </a:extLst>
          </p:cNvPr>
          <p:cNvSpPr/>
          <p:nvPr/>
        </p:nvSpPr>
        <p:spPr>
          <a:xfrm>
            <a:off x="2261441" y="1402760"/>
            <a:ext cx="2471943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112539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BCAC64-EE45-1428-CA9E-FB8B3F1DD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12" y="364132"/>
            <a:ext cx="7027103" cy="125202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665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wheels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171270-CA83-6B5C-4511-6793AFE43BB1}"/>
              </a:ext>
            </a:extLst>
          </p:cNvPr>
          <p:cNvGrpSpPr/>
          <p:nvPr/>
        </p:nvGrpSpPr>
        <p:grpSpPr>
          <a:xfrm>
            <a:off x="6741160" y="1832885"/>
            <a:ext cx="1370070" cy="289586"/>
            <a:chOff x="5881666" y="1590687"/>
            <a:chExt cx="1370070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5043A77A-6555-7491-4D84-9DF9ADBD3BB7}"/>
                </a:ext>
              </a:extLst>
            </p:cNvPr>
            <p:cNvSpPr/>
            <p:nvPr/>
          </p:nvSpPr>
          <p:spPr>
            <a:xfrm>
              <a:off x="6081095" y="1603274"/>
              <a:ext cx="11706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3"/>
                </a:rPr>
                <a:t>what-is-a-wheel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2E3123F-4C8C-B899-D0CA-2ADE8AB2CE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C9C1E998-719F-5453-1BDD-67BD44F496EA}"/>
              </a:ext>
            </a:extLst>
          </p:cNvPr>
          <p:cNvSpPr/>
          <p:nvPr/>
        </p:nvSpPr>
        <p:spPr>
          <a:xfrm>
            <a:off x="297001" y="36413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50597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505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video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089E00-2EF6-431D-8E62-157F95555F30}"/>
              </a:ext>
            </a:extLst>
          </p:cNvPr>
          <p:cNvGrpSpPr/>
          <p:nvPr/>
        </p:nvGrpSpPr>
        <p:grpSpPr>
          <a:xfrm>
            <a:off x="253211" y="260702"/>
            <a:ext cx="1032460" cy="246221"/>
            <a:chOff x="5881666" y="1565584"/>
            <a:chExt cx="1032460" cy="246221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985AC296-F78E-4B5D-A931-255940D64001}"/>
                </a:ext>
              </a:extLst>
            </p:cNvPr>
            <p:cNvSpPr/>
            <p:nvPr/>
          </p:nvSpPr>
          <p:spPr>
            <a:xfrm>
              <a:off x="6016123" y="1565584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video: history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32CF1333-1997-467D-B7B6-FCDC13AF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47AE1E-8C28-3097-738B-7DD028025488}"/>
              </a:ext>
            </a:extLst>
          </p:cNvPr>
          <p:cNvGrpSpPr/>
          <p:nvPr/>
        </p:nvGrpSpPr>
        <p:grpSpPr>
          <a:xfrm>
            <a:off x="253211" y="512978"/>
            <a:ext cx="929868" cy="246221"/>
            <a:chOff x="5881666" y="1565584"/>
            <a:chExt cx="929868" cy="246221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E6D4759-1E23-4716-2C87-CF3387FE164E}"/>
                </a:ext>
              </a:extLst>
            </p:cNvPr>
            <p:cNvSpPr/>
            <p:nvPr/>
          </p:nvSpPr>
          <p:spPr>
            <a:xfrm>
              <a:off x="6016123" y="1565584"/>
              <a:ext cx="79541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video: what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72E471CC-51C0-59E7-0309-66605A60A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8463A705-CF9D-8351-0B60-1169CE9BDFD7}"/>
              </a:ext>
            </a:extLst>
          </p:cNvPr>
          <p:cNvSpPr/>
          <p:nvPr/>
        </p:nvSpPr>
        <p:spPr>
          <a:xfrm>
            <a:off x="658163" y="839901"/>
            <a:ext cx="1383960" cy="442035"/>
          </a:xfrm>
          <a:prstGeom prst="wedgeRectCallout">
            <a:avLst>
              <a:gd name="adj1" fmla="val -69509"/>
              <a:gd name="adj2" fmla="val -272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file extension whl</a:t>
            </a:r>
          </a:p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zip files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CC77D5-B628-9070-1847-FE7ED60863A0}"/>
              </a:ext>
            </a:extLst>
          </p:cNvPr>
          <p:cNvGrpSpPr/>
          <p:nvPr/>
        </p:nvGrpSpPr>
        <p:grpSpPr>
          <a:xfrm>
            <a:off x="285592" y="1411101"/>
            <a:ext cx="961928" cy="246221"/>
            <a:chOff x="5881666" y="1565584"/>
            <a:chExt cx="961928" cy="246221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8D272A7F-3DBC-49FD-4ECB-F4C76E84E669}"/>
                </a:ext>
              </a:extLst>
            </p:cNvPr>
            <p:cNvSpPr/>
            <p:nvPr/>
          </p:nvSpPr>
          <p:spPr>
            <a:xfrm>
              <a:off x="6016123" y="1565584"/>
              <a:ext cx="82747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video: name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F621EB9-1545-0A29-CE35-BF53A0D1B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6" name="Explosion: 14 Points 15">
            <a:extLst>
              <a:ext uri="{FF2B5EF4-FFF2-40B4-BE49-F238E27FC236}">
                <a16:creationId xmlns:a16="http://schemas.microsoft.com/office/drawing/2014/main" id="{23910A40-8AAB-AB82-A01D-13DDE9306A61}"/>
              </a:ext>
            </a:extLst>
          </p:cNvPr>
          <p:cNvSpPr/>
          <p:nvPr/>
        </p:nvSpPr>
        <p:spPr>
          <a:xfrm>
            <a:off x="1418620" y="2239627"/>
            <a:ext cx="3459028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 continued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347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0112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69810</TotalTime>
  <Words>117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formats</vt:lpstr>
      <vt:lpstr>1.1 sources</vt:lpstr>
      <vt:lpstr>2. what</vt:lpstr>
      <vt:lpstr>3. source</vt:lpstr>
      <vt:lpstr>4. eggs</vt:lpstr>
      <vt:lpstr>5. wheels</vt:lpstr>
      <vt:lpstr>5.1 video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1253</cp:revision>
  <dcterms:created xsi:type="dcterms:W3CDTF">2019-03-25T09:18:39Z</dcterms:created>
  <dcterms:modified xsi:type="dcterms:W3CDTF">2024-06-11T20:28:33Z</dcterms:modified>
</cp:coreProperties>
</file>