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92" r:id="rId3"/>
    <p:sldId id="399" r:id="rId4"/>
    <p:sldId id="398" r:id="rId5"/>
    <p:sldId id="393" r:id="rId6"/>
    <p:sldId id="394" r:id="rId7"/>
    <p:sldId id="395" r:id="rId8"/>
    <p:sldId id="396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odules/internals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Importing%20specific%20parts%20of%20a%20Python%20modu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of%20your%20namespace.-,Import%20aliases,-Sometimes%20Python%20modu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seaborn%20as%20sns-,Valid%20Python%20module%20names,-There%20are%20so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land/project-structure/python-modules#:~:text=The%20If%20__name__%20%3D%3D%20%27__main__%27%20check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B62E3-9907-41C9-B6A6-6A4A7EC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7576641" cy="8990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195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modules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513112" y="1707330"/>
            <a:ext cx="1175127" cy="246221"/>
            <a:chOff x="5881666" y="1565584"/>
            <a:chExt cx="117512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406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python-modules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4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7C0B7-0138-4E44-79AB-6DD332A2AEC5}"/>
              </a:ext>
            </a:extLst>
          </p:cNvPr>
          <p:cNvGrpSpPr/>
          <p:nvPr/>
        </p:nvGrpSpPr>
        <p:grpSpPr>
          <a:xfrm>
            <a:off x="212908" y="70451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1250C1CC-D718-BB22-6E62-9C8B7CB49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6A596F3-55BC-A357-CF0E-598E0D13474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internals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3364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import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B9825-1A1B-4162-9140-7CC08617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7" y="740052"/>
            <a:ext cx="6246653" cy="11005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338C3-D8FA-4FF7-B04B-C67824C6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17" y="2145878"/>
            <a:ext cx="4426090" cy="24939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1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B264EB-DDFA-4F73-9BEB-21CB1231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2810"/>
            <a:ext cx="5534717" cy="47647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9036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parts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943392" y="5734083"/>
            <a:ext cx="673387" cy="246221"/>
            <a:chOff x="5881666" y="1565584"/>
            <a:chExt cx="67338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389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49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3CC58-F46D-4CB6-8962-13FA97AD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3045"/>
            <a:ext cx="6655142" cy="27115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26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aliases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725712" y="3732563"/>
            <a:ext cx="1048490" cy="246221"/>
            <a:chOff x="5881666" y="1565584"/>
            <a:chExt cx="104849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9140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 aliases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19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C8266-11F1-43FF-A8B6-F4913F03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631695" cy="43189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745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names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045752" y="5182818"/>
            <a:ext cx="663769" cy="246221"/>
            <a:chOff x="5881666" y="1565584"/>
            <a:chExt cx="6637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names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3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753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main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018832" y="3441782"/>
            <a:ext cx="2279596" cy="246221"/>
            <a:chOff x="5881666" y="1565584"/>
            <a:chExt cx="2279596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21451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The If __name__ == '__main__' check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F68BCB-1D4A-4AB6-AD3E-E9298434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80" y="740052"/>
            <a:ext cx="6068272" cy="25530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63975</TotalTime>
  <Words>94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modules</vt:lpstr>
      <vt:lpstr>1.1 index</vt:lpstr>
      <vt:lpstr>2. import</vt:lpstr>
      <vt:lpstr>2.1 parts</vt:lpstr>
      <vt:lpstr>3. aliases</vt:lpstr>
      <vt:lpstr>4. names</vt:lpstr>
      <vt:lpstr>5. main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1216</cp:revision>
  <dcterms:created xsi:type="dcterms:W3CDTF">2019-03-25T09:18:39Z</dcterms:created>
  <dcterms:modified xsi:type="dcterms:W3CDTF">2024-06-08T15:10:49Z</dcterms:modified>
</cp:coreProperties>
</file>