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378" r:id="rId3"/>
    <p:sldId id="408" r:id="rId4"/>
    <p:sldId id="409" r:id="rId5"/>
    <p:sldId id="377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11/06/2024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environment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package_management/pip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package_management/pdm.pptx" TargetMode="External"/><Relationship Id="rId5" Type="http://schemas.openxmlformats.org/officeDocument/2006/relationships/hyperlink" Target="package_management/poetry.pptx" TargetMode="External"/><Relationship Id="rId4" Type="http://schemas.openxmlformats.org/officeDocument/2006/relationships/hyperlink" Target="package_management/pipenv.ppt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ypi.org/project/pipdeptree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5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0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97836"/>
            <a:ext cx="169110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package management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8DF6E2-06D9-404D-A399-94E93E3AA0F2}"/>
              </a:ext>
            </a:extLst>
          </p:cNvPr>
          <p:cNvGrpSpPr/>
          <p:nvPr/>
        </p:nvGrpSpPr>
        <p:grpSpPr>
          <a:xfrm>
            <a:off x="10444028" y="166823"/>
            <a:ext cx="1122869" cy="283293"/>
            <a:chOff x="5611636" y="5954426"/>
            <a:chExt cx="1122870" cy="28329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70F493E4-BCA3-49A6-AA49-ABF0EC621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3E1420C9-F1EB-42C9-9F2A-5A1768619C01}"/>
                </a:ext>
              </a:extLst>
            </p:cNvPr>
            <p:cNvSpPr/>
            <p:nvPr/>
          </p:nvSpPr>
          <p:spPr>
            <a:xfrm>
              <a:off x="6107411" y="5954426"/>
              <a:ext cx="6270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32CD9B-B44F-3792-3247-13008852CBB2}"/>
              </a:ext>
            </a:extLst>
          </p:cNvPr>
          <p:cNvGrpSpPr/>
          <p:nvPr/>
        </p:nvGrpSpPr>
        <p:grpSpPr>
          <a:xfrm>
            <a:off x="10444029" y="547823"/>
            <a:ext cx="1488354" cy="283293"/>
            <a:chOff x="5611636" y="5954426"/>
            <a:chExt cx="1488355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F20BDBF9-5D26-8D60-5A17-192C48107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C323D7EE-D1EF-FBB7-BB93-CDD5C495D506}"/>
                </a:ext>
              </a:extLst>
            </p:cNvPr>
            <p:cNvSpPr/>
            <p:nvPr/>
          </p:nvSpPr>
          <p:spPr>
            <a:xfrm>
              <a:off x="6107411" y="5954426"/>
              <a:ext cx="9925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environment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033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74507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index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BD839F-3CB5-0280-3038-A6C545217183}"/>
              </a:ext>
            </a:extLst>
          </p:cNvPr>
          <p:cNvGrpSpPr/>
          <p:nvPr/>
        </p:nvGrpSpPr>
        <p:grpSpPr>
          <a:xfrm>
            <a:off x="248905" y="316520"/>
            <a:ext cx="876006" cy="283293"/>
            <a:chOff x="5611636" y="5954426"/>
            <a:chExt cx="876007" cy="283293"/>
          </a:xfrm>
        </p:grpSpPr>
        <p:pic>
          <p:nvPicPr>
            <p:cNvPr id="31" name="Picture 30" descr="Icon&#10;&#10;Description automatically generated">
              <a:extLst>
                <a:ext uri="{FF2B5EF4-FFF2-40B4-BE49-F238E27FC236}">
                  <a16:creationId xmlns:a16="http://schemas.microsoft.com/office/drawing/2014/main" id="{94EDCB77-A0EB-514C-76C0-97C67080A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90787FF4-AA0C-38AF-A346-E367ED6A3D96}"/>
                </a:ext>
              </a:extLst>
            </p:cNvPr>
            <p:cNvSpPr/>
            <p:nvPr/>
          </p:nvSpPr>
          <p:spPr>
            <a:xfrm>
              <a:off x="6107411" y="5954426"/>
              <a:ext cx="3802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pip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7D9777-0462-D158-889A-4D503F62C298}"/>
              </a:ext>
            </a:extLst>
          </p:cNvPr>
          <p:cNvGrpSpPr/>
          <p:nvPr/>
        </p:nvGrpSpPr>
        <p:grpSpPr>
          <a:xfrm>
            <a:off x="248906" y="701411"/>
            <a:ext cx="1102031" cy="283293"/>
            <a:chOff x="5611636" y="5954426"/>
            <a:chExt cx="1102032" cy="283293"/>
          </a:xfrm>
        </p:grpSpPr>
        <p:pic>
          <p:nvPicPr>
            <p:cNvPr id="34" name="Picture 33" descr="Icon&#10;&#10;Description automatically generated">
              <a:extLst>
                <a:ext uri="{FF2B5EF4-FFF2-40B4-BE49-F238E27FC236}">
                  <a16:creationId xmlns:a16="http://schemas.microsoft.com/office/drawing/2014/main" id="{706D1DEA-9B8D-111F-DB14-632DFFC3D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5" name="Retângulo 5">
              <a:extLst>
                <a:ext uri="{FF2B5EF4-FFF2-40B4-BE49-F238E27FC236}">
                  <a16:creationId xmlns:a16="http://schemas.microsoft.com/office/drawing/2014/main" id="{8D3A82E6-6021-3763-0010-5EAA6683ECB6}"/>
                </a:ext>
              </a:extLst>
            </p:cNvPr>
            <p:cNvSpPr/>
            <p:nvPr/>
          </p:nvSpPr>
          <p:spPr>
            <a:xfrm>
              <a:off x="6107411" y="5954426"/>
              <a:ext cx="6062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pipenv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6FB067D-54D2-03DC-75A3-183B2B5092A9}"/>
              </a:ext>
            </a:extLst>
          </p:cNvPr>
          <p:cNvGrpSpPr/>
          <p:nvPr/>
        </p:nvGrpSpPr>
        <p:grpSpPr>
          <a:xfrm>
            <a:off x="257464" y="1101842"/>
            <a:ext cx="1102031" cy="283293"/>
            <a:chOff x="5611636" y="5954426"/>
            <a:chExt cx="1102032" cy="283293"/>
          </a:xfrm>
        </p:grpSpPr>
        <p:pic>
          <p:nvPicPr>
            <p:cNvPr id="37" name="Picture 36" descr="Icon&#10;&#10;Description automatically generated">
              <a:extLst>
                <a:ext uri="{FF2B5EF4-FFF2-40B4-BE49-F238E27FC236}">
                  <a16:creationId xmlns:a16="http://schemas.microsoft.com/office/drawing/2014/main" id="{581CEDFE-7E17-5BC6-7C89-5DD54D546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8" name="Retângulo 5">
              <a:extLst>
                <a:ext uri="{FF2B5EF4-FFF2-40B4-BE49-F238E27FC236}">
                  <a16:creationId xmlns:a16="http://schemas.microsoft.com/office/drawing/2014/main" id="{B43E6F56-C4F0-66EF-6B23-A557AE033C68}"/>
                </a:ext>
              </a:extLst>
            </p:cNvPr>
            <p:cNvSpPr/>
            <p:nvPr/>
          </p:nvSpPr>
          <p:spPr>
            <a:xfrm>
              <a:off x="6107411" y="5954426"/>
              <a:ext cx="6062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 action="ppaction://hlinkpres?slideindex=1&amp;slidetitle="/>
                </a:rPr>
                <a:t>poetry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582AA6F-5B74-E8D0-390A-1A7AA65F5790}"/>
              </a:ext>
            </a:extLst>
          </p:cNvPr>
          <p:cNvGrpSpPr/>
          <p:nvPr/>
        </p:nvGrpSpPr>
        <p:grpSpPr>
          <a:xfrm>
            <a:off x="271153" y="1472979"/>
            <a:ext cx="964172" cy="283293"/>
            <a:chOff x="5611636" y="5954426"/>
            <a:chExt cx="964173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C759A94D-86DC-25CA-D9B3-0770AB96D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819504A0-6919-9202-A2C9-E01B5598C016}"/>
                </a:ext>
              </a:extLst>
            </p:cNvPr>
            <p:cNvSpPr/>
            <p:nvPr/>
          </p:nvSpPr>
          <p:spPr>
            <a:xfrm>
              <a:off x="6107411" y="5954426"/>
              <a:ext cx="4683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 action="ppaction://hlinkpres?slideindex=1&amp;slidetitle="/>
                </a:rPr>
                <a:t>pdm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59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58798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tree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80F94B-962A-69CF-B525-B337B0E0612B}"/>
              </a:ext>
            </a:extLst>
          </p:cNvPr>
          <p:cNvGrpSpPr/>
          <p:nvPr/>
        </p:nvGrpSpPr>
        <p:grpSpPr>
          <a:xfrm>
            <a:off x="4724388" y="1502726"/>
            <a:ext cx="1074990" cy="289586"/>
            <a:chOff x="5881666" y="1590687"/>
            <a:chExt cx="1074990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D49A42F8-BAEE-BCDF-CE76-A8263686AB14}"/>
                </a:ext>
              </a:extLst>
            </p:cNvPr>
            <p:cNvSpPr/>
            <p:nvPr/>
          </p:nvSpPr>
          <p:spPr>
            <a:xfrm>
              <a:off x="6081095" y="1603274"/>
              <a:ext cx="8755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pipdeptree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CDD52EA4-9DA8-BD46-D9DE-5918DAD91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CA285A6-79D3-C04D-4811-A0FF955C9848}"/>
              </a:ext>
            </a:extLst>
          </p:cNvPr>
          <p:cNvSpPr/>
          <p:nvPr/>
        </p:nvSpPr>
        <p:spPr>
          <a:xfrm>
            <a:off x="1026841" y="2011445"/>
            <a:ext cx="2174240" cy="996033"/>
          </a:xfrm>
          <a:prstGeom prst="wedgeRectCallout">
            <a:avLst>
              <a:gd name="adj1" fmla="val 29326"/>
              <a:gd name="adj2" fmla="val 1714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is a command line utility </a:t>
            </a:r>
          </a:p>
          <a:p>
            <a:pPr marL="685792" marR="0" lvl="1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for displaying </a:t>
            </a:r>
          </a:p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the installed python packages </a:t>
            </a:r>
          </a:p>
          <a:p>
            <a:pPr marL="685792" marR="0" lvl="1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in form of </a:t>
            </a:r>
          </a:p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 dependency tree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F475537-182E-EBE1-0527-E546716F76A7}"/>
              </a:ext>
            </a:extLst>
          </p:cNvPr>
          <p:cNvSpPr/>
          <p:nvPr/>
        </p:nvSpPr>
        <p:spPr>
          <a:xfrm>
            <a:off x="3359729" y="2011445"/>
            <a:ext cx="2097296" cy="811367"/>
          </a:xfrm>
          <a:prstGeom prst="wedgeRectCallout">
            <a:avLst>
              <a:gd name="adj1" fmla="val 29326"/>
              <a:gd name="adj2" fmla="val 1714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it works for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packages installed </a:t>
            </a:r>
          </a:p>
          <a:p>
            <a:pPr marL="1142992" lvl="2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globally </a:t>
            </a:r>
          </a:p>
          <a:p>
            <a:pPr marL="1142992" lvl="2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 a virtualenv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B97C54-6622-4EC7-2C99-7B7F11B3F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01" y="396165"/>
            <a:ext cx="4653280" cy="100173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5" name="Arrow: Right 5">
            <a:extLst>
              <a:ext uri="{FF2B5EF4-FFF2-40B4-BE49-F238E27FC236}">
                <a16:creationId xmlns:a16="http://schemas.microsoft.com/office/drawing/2014/main" id="{238389A6-2A28-B244-C6C3-89C64A9A31A3}"/>
              </a:ext>
            </a:extLst>
          </p:cNvPr>
          <p:cNvSpPr/>
          <p:nvPr/>
        </p:nvSpPr>
        <p:spPr>
          <a:xfrm>
            <a:off x="293990" y="37937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07C61F6-9A8F-35DE-1F90-CFD6EBF2F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120" y="3239197"/>
            <a:ext cx="1927458" cy="200844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9A308444-D44A-9D7E-BA27-3B6086D38AA7}"/>
              </a:ext>
            </a:extLst>
          </p:cNvPr>
          <p:cNvSpPr/>
          <p:nvPr/>
        </p:nvSpPr>
        <p:spPr>
          <a:xfrm>
            <a:off x="971982" y="5855671"/>
            <a:ext cx="2111723" cy="257369"/>
          </a:xfrm>
          <a:prstGeom prst="wedgeRectCallout">
            <a:avLst>
              <a:gd name="adj1" fmla="val 29326"/>
              <a:gd name="adj2" fmla="val 1714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pipdeptree --python auto</a:t>
            </a:r>
          </a:p>
        </p:txBody>
      </p:sp>
      <p:sp>
        <p:nvSpPr>
          <p:cNvPr id="10" name="Arrow: Right 5">
            <a:extLst>
              <a:ext uri="{FF2B5EF4-FFF2-40B4-BE49-F238E27FC236}">
                <a16:creationId xmlns:a16="http://schemas.microsoft.com/office/drawing/2014/main" id="{1E6C65C1-31CA-BBE4-15AF-70E7F105C7F6}"/>
              </a:ext>
            </a:extLst>
          </p:cNvPr>
          <p:cNvSpPr/>
          <p:nvPr/>
        </p:nvSpPr>
        <p:spPr>
          <a:xfrm>
            <a:off x="267929" y="5836041"/>
            <a:ext cx="70865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venv</a:t>
            </a:r>
          </a:p>
        </p:txBody>
      </p:sp>
    </p:spTree>
    <p:extLst>
      <p:ext uri="{BB962C8B-B14F-4D97-AF65-F5344CB8AC3E}">
        <p14:creationId xmlns:p14="http://schemas.microsoft.com/office/powerpoint/2010/main" val="18188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4009656" y="637123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66533</TotalTime>
  <Words>101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package management</vt:lpstr>
      <vt:lpstr>1.1 index</vt:lpstr>
      <vt:lpstr>2. tree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1259</cp:revision>
  <dcterms:created xsi:type="dcterms:W3CDTF">2019-03-25T09:18:39Z</dcterms:created>
  <dcterms:modified xsi:type="dcterms:W3CDTF">2024-06-11T20:34:32Z</dcterms:modified>
</cp:coreProperties>
</file>