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378" r:id="rId3"/>
    <p:sldId id="409" r:id="rId4"/>
    <p:sldId id="422" r:id="rId5"/>
    <p:sldId id="412" r:id="rId6"/>
    <p:sldId id="395" r:id="rId7"/>
    <p:sldId id="424" r:id="rId8"/>
    <p:sldId id="396" r:id="rId9"/>
    <p:sldId id="414" r:id="rId10"/>
    <p:sldId id="397" r:id="rId11"/>
    <p:sldId id="415" r:id="rId12"/>
    <p:sldId id="417" r:id="rId13"/>
    <p:sldId id="416" r:id="rId14"/>
    <p:sldId id="421" r:id="rId15"/>
    <p:sldId id="411" r:id="rId16"/>
    <p:sldId id="425" r:id="rId17"/>
    <p:sldId id="419" r:id="rId18"/>
    <p:sldId id="428" r:id="rId19"/>
    <p:sldId id="429" r:id="rId20"/>
    <p:sldId id="430" r:id="rId21"/>
    <p:sldId id="420" r:id="rId22"/>
    <p:sldId id="426" r:id="rId23"/>
    <p:sldId id="423" r:id="rId24"/>
    <p:sldId id="427" r:id="rId25"/>
    <p:sldId id="377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11" d="100"/>
          <a:sy n="111" d="100"/>
        </p:scale>
        <p:origin x="96" y="1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environment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getting-started/#install-multiple-packages-using-a-requirements-fil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ealpython.com/effective-python-environment/#pip:~:text=A%20common%20way,Python%20Requirement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hyperlink" Target="https://pip.pypa.io/en/stable/reference/requirements-file-format/#requirements-file-forma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pip.pypa.io/en/stable/user_guide/#requirements-files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getting-started/#upgrade-a-pack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cli/pip_show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p.pypa.io/en/stable/topics/configuration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pip.pypa.io/en/stable/cli/pip_confi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pip.pypa.io/en/stable/topics/configuration/#naming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p.pypa.io/en/stable/cli/pip_install/#options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topics/configuration/#per-command-section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localhost:3141/cwprogram/stable" TargetMode="External"/><Relationship Id="rId2" Type="http://schemas.openxmlformats.org/officeDocument/2006/relationships/hyperlink" Target="https://pip.pypa.io/en/stable/topics/configuration/#per-command-sec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p.pypa.io/en/stable/cli/pip_list/" TargetMode="External"/><Relationship Id="rId13" Type="http://schemas.openxmlformats.org/officeDocument/2006/relationships/hyperlink" Target="https://pip.pypa.io/en/stable/cli/pip_wheel/" TargetMode="External"/><Relationship Id="rId18" Type="http://schemas.openxmlformats.org/officeDocument/2006/relationships/hyperlink" Target="https://pip.pypa.io/en/stable/cli/pip_debu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ip.pypa.io/en/stable/cli/pip_inspect/" TargetMode="External"/><Relationship Id="rId12" Type="http://schemas.openxmlformats.org/officeDocument/2006/relationships/hyperlink" Target="https://pip.pypa.io/en/stable/cli/pip_download/" TargetMode="External"/><Relationship Id="rId17" Type="http://schemas.openxmlformats.org/officeDocument/2006/relationships/hyperlink" Target="https://pip.pypa.io/en/stable/cli/pip_config/" TargetMode="External"/><Relationship Id="rId2" Type="http://schemas.openxmlformats.org/officeDocument/2006/relationships/hyperlink" Target="https://pip.pypa.io/en/stable/user_guide/" TargetMode="External"/><Relationship Id="rId16" Type="http://schemas.openxmlformats.org/officeDocument/2006/relationships/hyperlink" Target="https://pip.pypa.io/en/stable/cli/pip_cach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p.pypa.io/en/stable/cli/pip_uninstall/" TargetMode="External"/><Relationship Id="rId11" Type="http://schemas.openxmlformats.org/officeDocument/2006/relationships/hyperlink" Target="https://pip.pypa.io/en/stable/cli/pip_check/" TargetMode="External"/><Relationship Id="rId5" Type="http://schemas.openxmlformats.org/officeDocument/2006/relationships/hyperlink" Target="https://pip.pypa.io/en/stable/cli/pip_install/" TargetMode="External"/><Relationship Id="rId15" Type="http://schemas.openxmlformats.org/officeDocument/2006/relationships/hyperlink" Target="https://pip.pypa.io/en/stable/cli/pip_search/" TargetMode="External"/><Relationship Id="rId10" Type="http://schemas.openxmlformats.org/officeDocument/2006/relationships/hyperlink" Target="https://pip.pypa.io/en/stable/cli/pip_freeze/" TargetMode="External"/><Relationship Id="rId19" Type="http://schemas.openxmlformats.org/officeDocument/2006/relationships/hyperlink" Target="https://pip.pypa.io/en/stable/cli/" TargetMode="External"/><Relationship Id="rId4" Type="http://schemas.openxmlformats.org/officeDocument/2006/relationships/hyperlink" Target="https://pip.pypa.io/en/stable/cli/pip/" TargetMode="External"/><Relationship Id="rId9" Type="http://schemas.openxmlformats.org/officeDocument/2006/relationships/hyperlink" Target="https://pip.pypa.io/en/stable/cli/pip_show/" TargetMode="External"/><Relationship Id="rId14" Type="http://schemas.openxmlformats.org/officeDocument/2006/relationships/hyperlink" Target="https://pip.pypa.io/en/stable/cli/pip_hash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cli/pip_inspect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hyperlink" Target="https://pip.pypa.io/en/stable/reference/inspect-report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reference/build-system/#build-system-interface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ip.pypa.io/en/stable/cli/pip_wheel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6.png"/><Relationship Id="rId2" Type="http://schemas.openxmlformats.org/officeDocument/2006/relationships/image" Target="../media/image3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3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5.svg"/><Relationship Id="rId1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p.pypa.io/en/stable/cli/pip_show/" TargetMode="External"/><Relationship Id="rId13" Type="http://schemas.openxmlformats.org/officeDocument/2006/relationships/hyperlink" Target="https://pip.pypa.io/en/stable/cli/pip_hash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ip.pypa.io/en/stable/cli/pip_list/" TargetMode="External"/><Relationship Id="rId12" Type="http://schemas.openxmlformats.org/officeDocument/2006/relationships/hyperlink" Target="https://pip.pypa.io/en/stable/cli/pip_wheel/" TargetMode="External"/><Relationship Id="rId17" Type="http://schemas.openxmlformats.org/officeDocument/2006/relationships/hyperlink" Target="https://pip.pypa.io/en/stable/cli/pip_debug/" TargetMode="External"/><Relationship Id="rId2" Type="http://schemas.openxmlformats.org/officeDocument/2006/relationships/hyperlink" Target="https://realpython.com/effective-python-environment/#pip" TargetMode="External"/><Relationship Id="rId16" Type="http://schemas.openxmlformats.org/officeDocument/2006/relationships/hyperlink" Target="https://pip.pypa.io/en/stable/cli/pip_confi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p.pypa.io/en/stable/cli/pip_inspect/" TargetMode="External"/><Relationship Id="rId11" Type="http://schemas.openxmlformats.org/officeDocument/2006/relationships/hyperlink" Target="https://pip.pypa.io/en/stable/cli/pip_download/" TargetMode="External"/><Relationship Id="rId5" Type="http://schemas.openxmlformats.org/officeDocument/2006/relationships/hyperlink" Target="https://pip.pypa.io/en/stable/cli/pip_uninstall/" TargetMode="External"/><Relationship Id="rId15" Type="http://schemas.openxmlformats.org/officeDocument/2006/relationships/hyperlink" Target="https://pip.pypa.io/en/stable/cli/pip_cache/" TargetMode="External"/><Relationship Id="rId10" Type="http://schemas.openxmlformats.org/officeDocument/2006/relationships/hyperlink" Target="https://pip.pypa.io/en/stable/cli/pip_check/" TargetMode="External"/><Relationship Id="rId4" Type="http://schemas.openxmlformats.org/officeDocument/2006/relationships/hyperlink" Target="https://pip.pypa.io/en/stable/cli/pip_install/" TargetMode="External"/><Relationship Id="rId9" Type="http://schemas.openxmlformats.org/officeDocument/2006/relationships/hyperlink" Target="https://pip.pypa.io/en/stable/cli/pip_freeze/" TargetMode="External"/><Relationship Id="rId14" Type="http://schemas.openxmlformats.org/officeDocument/2006/relationships/hyperlink" Target="https://pip.pypa.io/en/stable/cli/pip_searc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installa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ctivestate.com/resources/quick-reads/how-to-list-python-packages-globally-installed-vs-locally-installed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ip.pypa.io/en/stable/cli/pip_install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52931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pip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9" y="547823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49726-01E5-2280-EAEE-A561B36B1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3FA8271-F977-E7D7-30EA-8C4C49D0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97" y="726920"/>
            <a:ext cx="8026924" cy="25000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0EA44-66D8-2AEA-B227-7D50FD5A8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21462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4.2.3 requirements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B5A26-3FD2-77BB-DFF6-AC774267102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1B098D1-95BC-824E-386C-79DF2B49747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121BC6-ECE9-4C37-C23F-B2C8C55D304F}"/>
              </a:ext>
            </a:extLst>
          </p:cNvPr>
          <p:cNvGrpSpPr/>
          <p:nvPr/>
        </p:nvGrpSpPr>
        <p:grpSpPr>
          <a:xfrm>
            <a:off x="5893713" y="3411307"/>
            <a:ext cx="2968887" cy="246221"/>
            <a:chOff x="5881666" y="1565584"/>
            <a:chExt cx="2968887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03DD80CF-922F-76B8-083C-151D25B407D2}"/>
                </a:ext>
              </a:extLst>
            </p:cNvPr>
            <p:cNvSpPr/>
            <p:nvPr/>
          </p:nvSpPr>
          <p:spPr>
            <a:xfrm>
              <a:off x="6016123" y="1565584"/>
              <a:ext cx="28344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install-multiple-packages-using-a-requirements-file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A4D0B688-C716-D5D9-5573-3F666E5C0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459AA56-A3E0-CB49-5380-27670888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97" y="4026131"/>
            <a:ext cx="5544281" cy="18900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F538E1-F3A4-D00D-807A-EE558C95B4D8}"/>
              </a:ext>
            </a:extLst>
          </p:cNvPr>
          <p:cNvGrpSpPr/>
          <p:nvPr/>
        </p:nvGrpSpPr>
        <p:grpSpPr>
          <a:xfrm>
            <a:off x="5907163" y="6095199"/>
            <a:ext cx="703844" cy="246221"/>
            <a:chOff x="5881666" y="1565584"/>
            <a:chExt cx="703844" cy="246221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0409E335-2208-475D-AA3E-56CA181B5415}"/>
                </a:ext>
              </a:extLst>
            </p:cNvPr>
            <p:cNvSpPr/>
            <p:nvPr/>
          </p:nvSpPr>
          <p:spPr>
            <a:xfrm>
              <a:off x="6016123" y="1565584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tutorial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BF786036-C9F1-4861-0F9C-1EDDD38A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505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49726-01E5-2280-EAEE-A561B36B1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EA44-66D8-2AEA-B227-7D50FD5A8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210057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4.2.3.1 description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B5A26-3FD2-77BB-DFF6-AC774267102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1B098D1-95BC-824E-386C-79DF2B49747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F538E1-F3A4-D00D-807A-EE558C95B4D8}"/>
              </a:ext>
            </a:extLst>
          </p:cNvPr>
          <p:cNvGrpSpPr/>
          <p:nvPr/>
        </p:nvGrpSpPr>
        <p:grpSpPr>
          <a:xfrm>
            <a:off x="10336923" y="2386799"/>
            <a:ext cx="1622365" cy="246221"/>
            <a:chOff x="5881666" y="1565584"/>
            <a:chExt cx="1622365" cy="246221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0409E335-2208-475D-AA3E-56CA181B5415}"/>
                </a:ext>
              </a:extLst>
            </p:cNvPr>
            <p:cNvSpPr/>
            <p:nvPr/>
          </p:nvSpPr>
          <p:spPr>
            <a:xfrm>
              <a:off x="6016123" y="1565584"/>
              <a:ext cx="1487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requirements-file-format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BF786036-C9F1-4861-0F9C-1EDDD38A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4DDC4AD-AAF9-7783-43D3-9DB1D3D9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93" y="526983"/>
            <a:ext cx="4788967" cy="16699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21B1AA9-1A27-DBE7-1192-303F8F4D7CAD}"/>
              </a:ext>
            </a:extLst>
          </p:cNvPr>
          <p:cNvGrpSpPr/>
          <p:nvPr/>
        </p:nvGrpSpPr>
        <p:grpSpPr>
          <a:xfrm>
            <a:off x="4993830" y="1256599"/>
            <a:ext cx="902616" cy="246221"/>
            <a:chOff x="5881666" y="1565584"/>
            <a:chExt cx="902616" cy="246221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BA707554-71FB-4CF7-DA63-696EF2762FE3}"/>
                </a:ext>
              </a:extLst>
            </p:cNvPr>
            <p:cNvSpPr/>
            <p:nvPr/>
          </p:nvSpPr>
          <p:spPr>
            <a:xfrm>
              <a:off x="6016123" y="1565584"/>
              <a:ext cx="7681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description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62F12255-0A50-1A0E-A03E-378951796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F4445-3439-028A-1515-D7CC8560C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805" y="741431"/>
            <a:ext cx="4832522" cy="3821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9B08F0-C459-5ACB-5476-5FB8885DC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685" y="1661968"/>
            <a:ext cx="4561075" cy="11762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27E583-D110-1619-56BD-D80BF803D1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188" y="3116062"/>
            <a:ext cx="4245642" cy="13687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24D7C5-91B4-C3F5-44F6-EC64C230AE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222" y="4121169"/>
            <a:ext cx="7106920" cy="3005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09ECE656-BE03-168C-9EC0-FFA72EBA9083}"/>
              </a:ext>
            </a:extLst>
          </p:cNvPr>
          <p:cNvSpPr/>
          <p:nvPr/>
        </p:nvSpPr>
        <p:spPr>
          <a:xfrm>
            <a:off x="2690475" y="4522669"/>
            <a:ext cx="3455316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do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if not other tool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18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49726-01E5-2280-EAEE-A561B36B1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44E0BA-B276-8069-824B-EA01B2C1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05" y="778305"/>
            <a:ext cx="6868484" cy="29341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0EA44-66D8-2AEA-B227-7D50FD5A8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1397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4.3 upgrade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B5A26-3FD2-77BB-DFF6-AC774267102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1B098D1-95BC-824E-386C-79DF2B49747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121BC6-ECE9-4C37-C23F-B2C8C55D304F}"/>
              </a:ext>
            </a:extLst>
          </p:cNvPr>
          <p:cNvGrpSpPr/>
          <p:nvPr/>
        </p:nvGrpSpPr>
        <p:grpSpPr>
          <a:xfrm>
            <a:off x="7134355" y="3874472"/>
            <a:ext cx="751934" cy="246221"/>
            <a:chOff x="5881666" y="1565584"/>
            <a:chExt cx="751934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03DD80CF-922F-76B8-083C-151D25B407D2}"/>
                </a:ext>
              </a:extLst>
            </p:cNvPr>
            <p:cNvSpPr/>
            <p:nvPr/>
          </p:nvSpPr>
          <p:spPr>
            <a:xfrm>
              <a:off x="6016123" y="1565584"/>
              <a:ext cx="6174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upgrade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A4D0B688-C716-D5D9-5573-3F666E5C0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95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020C8E-4AE1-279E-C44F-A42E79F3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05" y="740052"/>
            <a:ext cx="2557751" cy="412342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083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4.4 show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729F8F-B4BD-E194-C1EA-9BD9DED04320}"/>
              </a:ext>
            </a:extLst>
          </p:cNvPr>
          <p:cNvGrpSpPr/>
          <p:nvPr/>
        </p:nvGrpSpPr>
        <p:grpSpPr>
          <a:xfrm>
            <a:off x="2822300" y="4965601"/>
            <a:ext cx="717520" cy="289586"/>
            <a:chOff x="5881666" y="1590687"/>
            <a:chExt cx="717520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531362E-F7C8-6870-BE5B-000705A62528}"/>
                </a:ext>
              </a:extLst>
            </p:cNvPr>
            <p:cNvSpPr/>
            <p:nvPr/>
          </p:nvSpPr>
          <p:spPr>
            <a:xfrm>
              <a:off x="6081095" y="1603274"/>
              <a:ext cx="518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show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51A831D-2097-FFCB-4B97-E59C40A3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84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241F6-0DC7-CD26-CA68-BA94E95A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83" y="724812"/>
            <a:ext cx="3458265" cy="199494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2968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4.4 uninstall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48305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4142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managing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95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8B8CA4A-DC25-0276-5F2B-9B53C40A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49" y="2588626"/>
            <a:ext cx="4780888" cy="29576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CD5087-65D4-420B-2A8A-9B01C292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05" y="744339"/>
            <a:ext cx="5078195" cy="14151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91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config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729F8F-B4BD-E194-C1EA-9BD9DED04320}"/>
              </a:ext>
            </a:extLst>
          </p:cNvPr>
          <p:cNvGrpSpPr/>
          <p:nvPr/>
        </p:nvGrpSpPr>
        <p:grpSpPr>
          <a:xfrm>
            <a:off x="5448208" y="2229255"/>
            <a:ext cx="765610" cy="289586"/>
            <a:chOff x="5881666" y="1590687"/>
            <a:chExt cx="765610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531362E-F7C8-6870-BE5B-000705A62528}"/>
                </a:ext>
              </a:extLst>
            </p:cNvPr>
            <p:cNvSpPr/>
            <p:nvPr/>
          </p:nvSpPr>
          <p:spPr>
            <a:xfrm>
              <a:off x="6081095" y="1603274"/>
              <a:ext cx="5661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config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51A831D-2097-FFCB-4B97-E59C40A3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4CF8AF-B699-3359-FEAF-7B286713A570}"/>
              </a:ext>
            </a:extLst>
          </p:cNvPr>
          <p:cNvGrpSpPr/>
          <p:nvPr/>
        </p:nvGrpSpPr>
        <p:grpSpPr>
          <a:xfrm>
            <a:off x="4610636" y="5729375"/>
            <a:ext cx="1220862" cy="289586"/>
            <a:chOff x="5881666" y="1590687"/>
            <a:chExt cx="1220862" cy="289586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AF05CAD2-EB10-0388-3C95-318C4438C710}"/>
                </a:ext>
              </a:extLst>
            </p:cNvPr>
            <p:cNvSpPr/>
            <p:nvPr/>
          </p:nvSpPr>
          <p:spPr>
            <a:xfrm>
              <a:off x="6081095" y="1603274"/>
              <a:ext cx="10214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configuration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A5B7E2E-1704-E009-D33E-86F7C9B86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8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B4C2BF-96D4-BF9A-67A5-A280A255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61" y="688868"/>
            <a:ext cx="7843241" cy="9906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2317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5.1.1 naming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729F8F-B4BD-E194-C1EA-9BD9DED04320}"/>
              </a:ext>
            </a:extLst>
          </p:cNvPr>
          <p:cNvGrpSpPr/>
          <p:nvPr/>
        </p:nvGrpSpPr>
        <p:grpSpPr>
          <a:xfrm>
            <a:off x="8277672" y="1820938"/>
            <a:ext cx="848966" cy="289586"/>
            <a:chOff x="5881666" y="1590687"/>
            <a:chExt cx="848966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531362E-F7C8-6870-BE5B-000705A62528}"/>
                </a:ext>
              </a:extLst>
            </p:cNvPr>
            <p:cNvSpPr/>
            <p:nvPr/>
          </p:nvSpPr>
          <p:spPr>
            <a:xfrm>
              <a:off x="6081095" y="1603274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naming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51A831D-2097-FFCB-4B97-E59C40A3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FE52CA1-2506-4B51-01CF-3C45D0A4E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872" y="2131909"/>
            <a:ext cx="3128086" cy="6919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CE8EDBAE-001B-3D6F-431F-D5EA687BB1DE}"/>
              </a:ext>
            </a:extLst>
          </p:cNvPr>
          <p:cNvSpPr/>
          <p:nvPr/>
        </p:nvSpPr>
        <p:spPr>
          <a:xfrm>
            <a:off x="339645" y="3152001"/>
            <a:ext cx="14107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find settings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E77AD3A-EE5A-2B1A-52A6-E318AE2D5709}"/>
              </a:ext>
            </a:extLst>
          </p:cNvPr>
          <p:cNvSpPr/>
          <p:nvPr/>
        </p:nvSpPr>
        <p:spPr>
          <a:xfrm>
            <a:off x="1750414" y="3115649"/>
            <a:ext cx="1888906" cy="626701"/>
          </a:xfrm>
          <a:prstGeom prst="wedgeRectCallout">
            <a:avLst>
              <a:gd name="adj1" fmla="val 18486"/>
              <a:gd name="adj2" fmla="val 3971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command ‘s page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help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785734-4D28-EE40-2E5F-BA9E83037251}"/>
              </a:ext>
            </a:extLst>
          </p:cNvPr>
          <p:cNvGrpSpPr/>
          <p:nvPr/>
        </p:nvGrpSpPr>
        <p:grpSpPr>
          <a:xfrm>
            <a:off x="4028780" y="5715117"/>
            <a:ext cx="1363530" cy="289586"/>
            <a:chOff x="5881666" y="1590687"/>
            <a:chExt cx="1363530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20C29B41-13D3-868F-AB8D-4B5179F16150}"/>
                </a:ext>
              </a:extLst>
            </p:cNvPr>
            <p:cNvSpPr/>
            <p:nvPr/>
          </p:nvSpPr>
          <p:spPr>
            <a:xfrm>
              <a:off x="6081095" y="1603274"/>
              <a:ext cx="11641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install/#options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D5FC331C-199B-D431-80AA-D8DF25567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7722F3E-0E81-76A3-1E38-CEC909F3F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119" y="3893517"/>
            <a:ext cx="4443500" cy="16704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3D8C041-5C15-8572-D628-F3C028FEB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5699" y="3871139"/>
            <a:ext cx="5563946" cy="87538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25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F23C7C-A270-E51E-E468-96C6A197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74" y="702863"/>
            <a:ext cx="6630838" cy="243096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9851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5.1.2 sections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785734-4D28-EE40-2E5F-BA9E83037251}"/>
              </a:ext>
            </a:extLst>
          </p:cNvPr>
          <p:cNvGrpSpPr/>
          <p:nvPr/>
        </p:nvGrpSpPr>
        <p:grpSpPr>
          <a:xfrm>
            <a:off x="6869746" y="3198759"/>
            <a:ext cx="897056" cy="289586"/>
            <a:chOff x="5881666" y="1590687"/>
            <a:chExt cx="897056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20C29B41-13D3-868F-AB8D-4B5179F16150}"/>
                </a:ext>
              </a:extLst>
            </p:cNvPr>
            <p:cNvSpPr/>
            <p:nvPr/>
          </p:nvSpPr>
          <p:spPr>
            <a:xfrm>
              <a:off x="6081095" y="1603274"/>
              <a:ext cx="6976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sections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D5FC331C-199B-D431-80AA-D8DF25567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847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5556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5.1.3 scope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785734-4D28-EE40-2E5F-BA9E83037251}"/>
              </a:ext>
            </a:extLst>
          </p:cNvPr>
          <p:cNvGrpSpPr/>
          <p:nvPr/>
        </p:nvGrpSpPr>
        <p:grpSpPr>
          <a:xfrm>
            <a:off x="6770948" y="3443084"/>
            <a:ext cx="897056" cy="289586"/>
            <a:chOff x="5881666" y="1590687"/>
            <a:chExt cx="897056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20C29B41-13D3-868F-AB8D-4B5179F16150}"/>
                </a:ext>
              </a:extLst>
            </p:cNvPr>
            <p:cNvSpPr/>
            <p:nvPr/>
          </p:nvSpPr>
          <p:spPr>
            <a:xfrm>
              <a:off x="6081095" y="1603274"/>
              <a:ext cx="6976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sections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D5FC331C-199B-D431-80AA-D8DF25567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E36D604-AC71-2303-E2C6-4F2FDC05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46" y="2731848"/>
            <a:ext cx="6574706" cy="50013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163FF-8FAE-93D0-7D9B-A10EA845C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946" y="795733"/>
            <a:ext cx="3438108" cy="17264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E4BF28-F478-E413-DCCD-6684B4B95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84" y="3931184"/>
            <a:ext cx="8888386" cy="12146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CE41443-8C90-A323-4BA1-6452CDC380C2}"/>
              </a:ext>
            </a:extLst>
          </p:cNvPr>
          <p:cNvSpPr/>
          <p:nvPr/>
        </p:nvSpPr>
        <p:spPr>
          <a:xfrm>
            <a:off x="328328" y="6297419"/>
            <a:ext cx="6784477" cy="257369"/>
          </a:xfrm>
          <a:prstGeom prst="wedgeRectCallout">
            <a:avLst>
              <a:gd name="adj1" fmla="val 24501"/>
              <a:gd name="adj2" fmla="val -2074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config set </a:t>
            </a:r>
            <a:r>
              <a:rPr lang="en-US" sz="1200" kern="0" dirty="0" err="1">
                <a:solidFill>
                  <a:prstClr val="white"/>
                </a:solidFill>
                <a:latin typeface="Consolas" panose="020B0609020204030204" pitchFamily="49" charset="0"/>
              </a:rPr>
              <a:t>global.index</a:t>
            </a: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-url </a:t>
            </a: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  <a:hlinkClick r:id="rId7"/>
              </a:rPr>
              <a:t>http://localhost:3141/cwprogram/stable</a:t>
            </a: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 --global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6A313A1-C45E-42D6-3070-A4CE0C4D00F8}"/>
              </a:ext>
            </a:extLst>
          </p:cNvPr>
          <p:cNvSpPr/>
          <p:nvPr/>
        </p:nvSpPr>
        <p:spPr>
          <a:xfrm>
            <a:off x="352754" y="5263932"/>
            <a:ext cx="2111723" cy="257369"/>
          </a:xfrm>
          <a:prstGeom prst="wedgeRectCallout">
            <a:avLst>
              <a:gd name="adj1" fmla="val 24501"/>
              <a:gd name="adj2" fmla="val -2074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config list --global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88188A7-529E-03C5-41AD-653B458409A8}"/>
              </a:ext>
            </a:extLst>
          </p:cNvPr>
          <p:cNvSpPr/>
          <p:nvPr/>
        </p:nvSpPr>
        <p:spPr>
          <a:xfrm>
            <a:off x="352754" y="5554461"/>
            <a:ext cx="1941805" cy="257369"/>
          </a:xfrm>
          <a:prstGeom prst="wedgeRectCallout">
            <a:avLst>
              <a:gd name="adj1" fmla="val 24501"/>
              <a:gd name="adj2" fmla="val -2074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config list --user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58C28F94-E697-A735-8119-C3719143DB3B}"/>
              </a:ext>
            </a:extLst>
          </p:cNvPr>
          <p:cNvSpPr/>
          <p:nvPr/>
        </p:nvSpPr>
        <p:spPr>
          <a:xfrm>
            <a:off x="352754" y="5844990"/>
            <a:ext cx="1941805" cy="257369"/>
          </a:xfrm>
          <a:prstGeom prst="wedgeRectCallout">
            <a:avLst>
              <a:gd name="adj1" fmla="val 24501"/>
              <a:gd name="adj2" fmla="val -2074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config list --site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2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8C9610-AF1A-A4BE-AA5D-2CA6A2183DD8}"/>
              </a:ext>
            </a:extLst>
          </p:cNvPr>
          <p:cNvGrpSpPr/>
          <p:nvPr/>
        </p:nvGrpSpPr>
        <p:grpSpPr>
          <a:xfrm>
            <a:off x="253975" y="228480"/>
            <a:ext cx="1034914" cy="289586"/>
            <a:chOff x="5881666" y="1590687"/>
            <a:chExt cx="1034914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CA6F27FD-498C-FDEC-A541-1B74873558CC}"/>
                </a:ext>
              </a:extLst>
            </p:cNvPr>
            <p:cNvSpPr/>
            <p:nvPr/>
          </p:nvSpPr>
          <p:spPr>
            <a:xfrm>
              <a:off x="6081095" y="1603274"/>
              <a:ext cx="835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user guide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F9A6EA1-2913-18C8-AB2C-6FA6DD666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AA4AD2-10BA-3150-6EE5-AB102D6DB1C7}"/>
              </a:ext>
            </a:extLst>
          </p:cNvPr>
          <p:cNvSpPr txBox="1"/>
          <p:nvPr/>
        </p:nvSpPr>
        <p:spPr>
          <a:xfrm>
            <a:off x="821193" y="979443"/>
            <a:ext cx="1081578" cy="2862322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4"/>
              </a:rPr>
              <a:t>pip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5"/>
              </a:rPr>
              <a:t>pip install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6"/>
              </a:rPr>
              <a:t>pip uninstall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7"/>
              </a:rPr>
              <a:t>pip inspect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8"/>
              </a:rPr>
              <a:t>pip list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9"/>
              </a:rPr>
              <a:t>pip show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10"/>
              </a:rPr>
              <a:t>pip freeze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11"/>
              </a:rPr>
              <a:t>pip check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12"/>
              </a:rPr>
              <a:t>pip download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13"/>
              </a:rPr>
              <a:t>pip wheel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14"/>
              </a:rPr>
              <a:t>pip hash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15"/>
              </a:rPr>
              <a:t>pip search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16"/>
              </a:rPr>
              <a:t>pip cache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17"/>
              </a:rPr>
              <a:t>pip config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CFD0D0"/>
                </a:solidFill>
                <a:effectLst/>
                <a:highlight>
                  <a:srgbClr val="1A1C1E"/>
                </a:highlight>
                <a:latin typeface="+mj-lt"/>
                <a:hlinkClick r:id="rId18"/>
              </a:rPr>
              <a:t>pip debug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A1C1E"/>
              </a:highlight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40C909-3F17-A84E-853E-C60A9AB6BDE0}"/>
              </a:ext>
            </a:extLst>
          </p:cNvPr>
          <p:cNvGrpSpPr/>
          <p:nvPr/>
        </p:nvGrpSpPr>
        <p:grpSpPr>
          <a:xfrm>
            <a:off x="251005" y="596472"/>
            <a:ext cx="1072104" cy="289586"/>
            <a:chOff x="5881666" y="1590687"/>
            <a:chExt cx="1072104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EA5AF20E-86D9-F372-A00D-A3223E7F39E1}"/>
                </a:ext>
              </a:extLst>
            </p:cNvPr>
            <p:cNvSpPr/>
            <p:nvPr/>
          </p:nvSpPr>
          <p:spPr>
            <a:xfrm>
              <a:off x="6081095" y="1603274"/>
              <a:ext cx="8726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9"/>
                </a:rPr>
                <a:t>commands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EDB293D7-76AE-5249-BCAA-7B32DED03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07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4D9B30-5597-06D1-B9AD-D7243A37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9" y="740052"/>
            <a:ext cx="3839787" cy="36728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067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5.2 inspect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729F8F-B4BD-E194-C1EA-9BD9DED04320}"/>
              </a:ext>
            </a:extLst>
          </p:cNvPr>
          <p:cNvGrpSpPr/>
          <p:nvPr/>
        </p:nvGrpSpPr>
        <p:grpSpPr>
          <a:xfrm>
            <a:off x="4061934" y="4474615"/>
            <a:ext cx="834539" cy="289586"/>
            <a:chOff x="5881666" y="1590687"/>
            <a:chExt cx="834539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531362E-F7C8-6870-BE5B-000705A62528}"/>
                </a:ext>
              </a:extLst>
            </p:cNvPr>
            <p:cNvSpPr/>
            <p:nvPr/>
          </p:nvSpPr>
          <p:spPr>
            <a:xfrm>
              <a:off x="6081095" y="1603274"/>
              <a:ext cx="6351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inspect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51A831D-2097-FFCB-4B97-E59C40A3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4CF8AF-B699-3359-FEAF-7B286713A570}"/>
              </a:ext>
            </a:extLst>
          </p:cNvPr>
          <p:cNvGrpSpPr/>
          <p:nvPr/>
        </p:nvGrpSpPr>
        <p:grpSpPr>
          <a:xfrm>
            <a:off x="8247543" y="4494489"/>
            <a:ext cx="1322479" cy="277000"/>
            <a:chOff x="5881666" y="1590687"/>
            <a:chExt cx="1322479" cy="277000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AF05CAD2-EB10-0388-3C95-318C4438C710}"/>
                </a:ext>
              </a:extLst>
            </p:cNvPr>
            <p:cNvSpPr/>
            <p:nvPr/>
          </p:nvSpPr>
          <p:spPr>
            <a:xfrm>
              <a:off x="6158666" y="1590687"/>
              <a:ext cx="10454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report format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A5B7E2E-1704-E009-D33E-86F7C9B86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517FE-A3B8-075D-4767-AF40708AA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048" y="633528"/>
            <a:ext cx="3433250" cy="36728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164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2262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distribution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89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834839-FBBD-A0E5-E0E9-290C8AFC1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05" y="740052"/>
            <a:ext cx="6712756" cy="6978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94700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build systems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729F8F-B4BD-E194-C1EA-9BD9DED04320}"/>
              </a:ext>
            </a:extLst>
          </p:cNvPr>
          <p:cNvGrpSpPr/>
          <p:nvPr/>
        </p:nvGrpSpPr>
        <p:grpSpPr>
          <a:xfrm>
            <a:off x="6096000" y="3210094"/>
            <a:ext cx="1889315" cy="289586"/>
            <a:chOff x="5881666" y="1590687"/>
            <a:chExt cx="1889315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531362E-F7C8-6870-BE5B-000705A62528}"/>
                </a:ext>
              </a:extLst>
            </p:cNvPr>
            <p:cNvSpPr/>
            <p:nvPr/>
          </p:nvSpPr>
          <p:spPr>
            <a:xfrm>
              <a:off x="6081095" y="1603274"/>
              <a:ext cx="16898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build systems interfaces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51A831D-2097-FFCB-4B97-E59C40A3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414E7FA-20E8-D6A2-2236-8FA15D2EA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05" y="1721010"/>
            <a:ext cx="7050275" cy="13507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36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654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 wheel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729F8F-B4BD-E194-C1EA-9BD9DED04320}"/>
              </a:ext>
            </a:extLst>
          </p:cNvPr>
          <p:cNvGrpSpPr/>
          <p:nvPr/>
        </p:nvGrpSpPr>
        <p:grpSpPr>
          <a:xfrm>
            <a:off x="2198250" y="2431466"/>
            <a:ext cx="764007" cy="289586"/>
            <a:chOff x="5881666" y="1590687"/>
            <a:chExt cx="764007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531362E-F7C8-6870-BE5B-000705A62528}"/>
                </a:ext>
              </a:extLst>
            </p:cNvPr>
            <p:cNvSpPr/>
            <p:nvPr/>
          </p:nvSpPr>
          <p:spPr>
            <a:xfrm>
              <a:off x="6081095" y="1603274"/>
              <a:ext cx="5645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wheel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51A831D-2097-FFCB-4B97-E59C40A3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D5DB848-7519-1430-B87A-58116553F3E1}"/>
              </a:ext>
            </a:extLst>
          </p:cNvPr>
          <p:cNvSpPr/>
          <p:nvPr/>
        </p:nvSpPr>
        <p:spPr>
          <a:xfrm>
            <a:off x="1082969" y="759682"/>
            <a:ext cx="1879288" cy="1550031"/>
          </a:xfrm>
          <a:prstGeom prst="wedgeRectCallout">
            <a:avLst>
              <a:gd name="adj1" fmla="val 28484"/>
              <a:gd name="adj2" fmla="val 67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covers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wheel scope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build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offers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many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additional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features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F65A4B1-3FE6-9048-403D-F6B7B9F93A96}"/>
              </a:ext>
            </a:extLst>
          </p:cNvPr>
          <p:cNvSpPr/>
          <p:nvPr/>
        </p:nvSpPr>
        <p:spPr>
          <a:xfrm>
            <a:off x="3248199" y="759681"/>
            <a:ext cx="1528230" cy="626701"/>
          </a:xfrm>
          <a:prstGeom prst="wedgeRectCallout">
            <a:avLst>
              <a:gd name="adj1" fmla="val 28484"/>
              <a:gd name="adj2" fmla="val 67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pip can´t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baseline="0" dirty="0">
                <a:solidFill>
                  <a:prstClr val="white"/>
                </a:solidFill>
                <a:latin typeface="Calibri Light" panose="020F0302020204030204"/>
              </a:rPr>
              <a:t>build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source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distributions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6889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4009656" y="637123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313142" y="1096966"/>
            <a:ext cx="1953499" cy="289586"/>
            <a:chOff x="5881666" y="1590687"/>
            <a:chExt cx="1953499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17540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environment tutorial: pip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10613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problem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71BF360-5F05-E8FC-C228-0DC7B269F206}"/>
              </a:ext>
            </a:extLst>
          </p:cNvPr>
          <p:cNvSpPr/>
          <p:nvPr/>
        </p:nvSpPr>
        <p:spPr>
          <a:xfrm>
            <a:off x="1397570" y="266636"/>
            <a:ext cx="2754528" cy="811367"/>
          </a:xfrm>
          <a:prstGeom prst="wedgeRectCallout">
            <a:avLst>
              <a:gd name="adj1" fmla="val 25246"/>
              <a:gd name="adj2" fmla="val 3642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need third-party packages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those packages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may have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their own dependencies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B2A85-6728-2719-4560-F8606B0C60D5}"/>
              </a:ext>
            </a:extLst>
          </p:cNvPr>
          <p:cNvSpPr txBox="1"/>
          <p:nvPr/>
        </p:nvSpPr>
        <p:spPr>
          <a:xfrm>
            <a:off x="644857" y="1720840"/>
            <a:ext cx="3469604" cy="3416320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algn="l"/>
            <a:r>
              <a:rPr lang="en-US" sz="1200" b="0" i="0" cap="all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</a:rPr>
              <a:t>ENVIRONMENT MANAGEMENT AND INTROSPECTION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4"/>
              </a:rPr>
              <a:t>pip install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5"/>
              </a:rPr>
              <a:t>pip uninstall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6"/>
              </a:rPr>
              <a:t>pip inspect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7"/>
              </a:rPr>
              <a:t>pip list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8"/>
              </a:rPr>
              <a:t>pip show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9"/>
              </a:rPr>
              <a:t>pip freeze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10"/>
              </a:rPr>
              <a:t>pip check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/>
            <a:r>
              <a:rPr lang="en-US" sz="1200" b="0" i="0" cap="all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</a:rPr>
              <a:t>HANDLING DISTRIBUTION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11"/>
              </a:rPr>
              <a:t>pip download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12"/>
              </a:rPr>
              <a:t>pip wheel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13"/>
              </a:rPr>
              <a:t>pip hash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/>
            <a:r>
              <a:rPr lang="en-US" sz="1200" b="0" i="0" cap="all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</a:rPr>
              <a:t>PACKAGE INDEX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14"/>
              </a:rPr>
              <a:t>pip search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/>
            <a:r>
              <a:rPr lang="en-US" sz="1200" b="0" i="0" cap="all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</a:rPr>
              <a:t>MANAGING PIP ITSELF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15"/>
              </a:rPr>
              <a:t>pip cache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16"/>
              </a:rPr>
              <a:t>pip config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CFD0D0"/>
                </a:solidFill>
                <a:effectLst/>
                <a:highlight>
                  <a:srgbClr val="131416"/>
                </a:highlight>
                <a:latin typeface="+mj-lt"/>
                <a:hlinkClick r:id="rId17"/>
              </a:rPr>
              <a:t>pip debug</a:t>
            </a:r>
            <a:endParaRPr lang="en-US" sz="1200" b="0" i="0" dirty="0">
              <a:solidFill>
                <a:srgbClr val="CFD0D0"/>
              </a:solidFill>
              <a:effectLst/>
              <a:highlight>
                <a:srgbClr val="131416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29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3B2841-287C-F41C-BBEF-382FD012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67" y="319304"/>
            <a:ext cx="6872324" cy="17228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27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download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6803862" y="2256563"/>
            <a:ext cx="1073194" cy="289586"/>
            <a:chOff x="5881666" y="1590687"/>
            <a:chExt cx="1073194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8737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installation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3DA321A-C0F7-6557-36F9-5CB0BD052639}"/>
              </a:ext>
            </a:extLst>
          </p:cNvPr>
          <p:cNvSpPr/>
          <p:nvPr/>
        </p:nvSpPr>
        <p:spPr>
          <a:xfrm>
            <a:off x="1418472" y="1902554"/>
            <a:ext cx="742758" cy="257369"/>
          </a:xfrm>
          <a:prstGeom prst="wedgeRectCallout">
            <a:avLst>
              <a:gd name="adj1" fmla="val -23583"/>
              <a:gd name="adj2" fmla="val -8915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45775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75336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environment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97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A0715-CDA0-4154-92AA-2A47B4FC5ED3}"/>
              </a:ext>
            </a:extLst>
          </p:cNvPr>
          <p:cNvSpPr/>
          <p:nvPr/>
        </p:nvSpPr>
        <p:spPr>
          <a:xfrm>
            <a:off x="1097923" y="740052"/>
            <a:ext cx="251307" cy="1008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79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list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78694" y="740052"/>
            <a:ext cx="8336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global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306486" y="3286410"/>
            <a:ext cx="1393135" cy="246221"/>
            <a:chOff x="5881666" y="1565584"/>
            <a:chExt cx="1393135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2586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list-python-packages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6BFDA86-0F7D-4789-936E-481B5BC3EC8E}"/>
              </a:ext>
            </a:extLst>
          </p:cNvPr>
          <p:cNvSpPr/>
          <p:nvPr/>
        </p:nvSpPr>
        <p:spPr>
          <a:xfrm>
            <a:off x="1469214" y="905312"/>
            <a:ext cx="752376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pip list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1580E35-8AFC-4377-9D71-4E87EC289165}"/>
              </a:ext>
            </a:extLst>
          </p:cNvPr>
          <p:cNvSpPr/>
          <p:nvPr/>
        </p:nvSpPr>
        <p:spPr>
          <a:xfrm>
            <a:off x="1469214" y="1428539"/>
            <a:ext cx="922295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pip freeze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2A31C9-92FD-4231-A31F-B755876C31B7}"/>
              </a:ext>
            </a:extLst>
          </p:cNvPr>
          <p:cNvSpPr/>
          <p:nvPr/>
        </p:nvSpPr>
        <p:spPr>
          <a:xfrm>
            <a:off x="1017832" y="2061986"/>
            <a:ext cx="251307" cy="1008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7A59D329-3F7C-456F-99C1-0142A13E978E}"/>
              </a:ext>
            </a:extLst>
          </p:cNvPr>
          <p:cNvSpPr/>
          <p:nvPr/>
        </p:nvSpPr>
        <p:spPr>
          <a:xfrm>
            <a:off x="293153" y="2061986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local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3A2AFD8-3FF2-44A5-A143-7723CFF558C4}"/>
              </a:ext>
            </a:extLst>
          </p:cNvPr>
          <p:cNvSpPr/>
          <p:nvPr/>
        </p:nvSpPr>
        <p:spPr>
          <a:xfrm>
            <a:off x="1389123" y="2186758"/>
            <a:ext cx="1347091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pip list --user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AF11321-DD46-4E59-B2AD-7DE86D4D6514}"/>
              </a:ext>
            </a:extLst>
          </p:cNvPr>
          <p:cNvSpPr/>
          <p:nvPr/>
        </p:nvSpPr>
        <p:spPr>
          <a:xfrm>
            <a:off x="1389123" y="2750473"/>
            <a:ext cx="1517009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pip freeze --user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78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F0FEB-874F-1FE7-B5DD-8A1615DD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54" y="717653"/>
            <a:ext cx="5270885" cy="405246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374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 install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66955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F728-2F20-A092-7FE4-C137EFF2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2CC8BD2-8639-706E-6901-97BAA15E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6" y="740052"/>
            <a:ext cx="3315397" cy="471759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63316-FFF7-1A16-8D25-AC59A3E1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90821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4.2.1 description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DB629E-7344-C7B8-B050-7BA338F3DA7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0666234-AEE4-FA2C-D888-517E121F5C1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DF5623-EE3B-8FC0-40F2-3724E5B9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797" y="740052"/>
            <a:ext cx="3449852" cy="44799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33D0C7-A765-91FC-6315-67B31848F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503" y="740052"/>
            <a:ext cx="3957204" cy="27690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E11494C6-F7E8-D98D-39DF-9130D34408C2}"/>
              </a:ext>
            </a:extLst>
          </p:cNvPr>
          <p:cNvSpPr/>
          <p:nvPr/>
        </p:nvSpPr>
        <p:spPr>
          <a:xfrm>
            <a:off x="4292928" y="5457645"/>
            <a:ext cx="6699517" cy="257369"/>
          </a:xfrm>
          <a:prstGeom prst="wedgeRectCallout">
            <a:avLst>
              <a:gd name="adj1" fmla="val -33098"/>
              <a:gd name="adj2" fmla="val -7660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C:\Users\YourUsername\AppData\Local\Programs\Python\Python39\Lib\site-packages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8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49726-01E5-2280-EAEE-A561B36B1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EA44-66D8-2AEA-B227-7D50FD5A8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9756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4.2.2 editable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B5A26-3FD2-77BB-DFF6-AC774267102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01B098D1-95BC-824E-386C-79DF2B497471}"/>
              </a:ext>
            </a:extLst>
          </p:cNvPr>
          <p:cNvSpPr/>
          <p:nvPr/>
        </p:nvSpPr>
        <p:spPr>
          <a:xfrm>
            <a:off x="278694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121BC6-ECE9-4C37-C23F-B2C8C55D304F}"/>
              </a:ext>
            </a:extLst>
          </p:cNvPr>
          <p:cNvGrpSpPr/>
          <p:nvPr/>
        </p:nvGrpSpPr>
        <p:grpSpPr>
          <a:xfrm>
            <a:off x="1630595" y="1112170"/>
            <a:ext cx="819260" cy="246221"/>
            <a:chOff x="5881666" y="1565584"/>
            <a:chExt cx="819260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03DD80CF-922F-76B8-083C-151D25B407D2}"/>
                </a:ext>
              </a:extLst>
            </p:cNvPr>
            <p:cNvSpPr/>
            <p:nvPr/>
          </p:nvSpPr>
          <p:spPr>
            <a:xfrm>
              <a:off x="6016123" y="1565584"/>
              <a:ext cx="6848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pip install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A4D0B688-C716-D5D9-5573-3F666E5C0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D83997B-4141-4BE6-9652-F0B515EB85DC}"/>
              </a:ext>
            </a:extLst>
          </p:cNvPr>
          <p:cNvSpPr/>
          <p:nvPr/>
        </p:nvSpPr>
        <p:spPr>
          <a:xfrm>
            <a:off x="1017805" y="759682"/>
            <a:ext cx="1432050" cy="257369"/>
          </a:xfrm>
          <a:prstGeom prst="wedgeRectCallout">
            <a:avLst>
              <a:gd name="adj1" fmla="val -51140"/>
              <a:gd name="adj2" fmla="val -175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pip install -e 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6AFD126-E856-47A3-8C3F-9AE7ADDD1580}"/>
              </a:ext>
            </a:extLst>
          </p:cNvPr>
          <p:cNvSpPr/>
          <p:nvPr/>
        </p:nvSpPr>
        <p:spPr>
          <a:xfrm>
            <a:off x="2680852" y="490106"/>
            <a:ext cx="2111723" cy="1919363"/>
          </a:xfrm>
          <a:prstGeom prst="wedgeRectCallout">
            <a:avLst>
              <a:gd name="adj1" fmla="val -57355"/>
              <a:gd name="adj2" fmla="val -3166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34" marR="0" lvl="0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command `pip install -e .` </a:t>
            </a:r>
          </a:p>
          <a:p>
            <a:pPr marL="628634" marR="0" lvl="1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used </a:t>
            </a:r>
          </a:p>
          <a:p>
            <a:pPr marL="171434" marR="0" lvl="0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install a package </a:t>
            </a:r>
          </a:p>
          <a:p>
            <a:pPr marL="628634" marR="0" lvl="1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 </a:t>
            </a:r>
          </a:p>
          <a:p>
            <a:pPr marL="1085834" marR="0" lvl="2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editable </a:t>
            </a:r>
          </a:p>
          <a:p>
            <a:pPr marL="1543034" marR="0" lvl="3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 </a:t>
            </a:r>
          </a:p>
          <a:p>
            <a:pPr marL="1085834" marR="0" lvl="2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"develop" </a:t>
            </a:r>
          </a:p>
          <a:p>
            <a:pPr marL="628634" marR="0" lvl="1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 </a:t>
            </a:r>
          </a:p>
          <a:p>
            <a:pPr marL="171434" marR="0" lvl="0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the </a:t>
            </a:r>
          </a:p>
          <a:p>
            <a:pPr marL="628634" marR="0" lvl="1" indent="-17145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current directory (`.`).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A39A1C2-9584-AD50-4A50-27311383A594}"/>
              </a:ext>
            </a:extLst>
          </p:cNvPr>
          <p:cNvSpPr/>
          <p:nvPr/>
        </p:nvSpPr>
        <p:spPr>
          <a:xfrm>
            <a:off x="4930505" y="490106"/>
            <a:ext cx="2563770" cy="1365365"/>
          </a:xfrm>
          <a:prstGeom prst="wedgeRectCallout">
            <a:avLst>
              <a:gd name="adj1" fmla="val -56466"/>
              <a:gd name="adj2" fmla="val -2552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76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 editable mode,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changes to the </a:t>
            </a:r>
          </a:p>
          <a:p>
            <a:pPr marL="1142976" marR="0" lvl="2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source code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immediately affect </a:t>
            </a:r>
          </a:p>
          <a:p>
            <a:pPr marL="1142976" marR="0" lvl="2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installed package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without needing </a:t>
            </a:r>
          </a:p>
          <a:p>
            <a:pPr marL="1142976" marR="0" lvl="2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reinstall it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89C6265-E12E-ECF6-2A09-D59570888EB5}"/>
              </a:ext>
            </a:extLst>
          </p:cNvPr>
          <p:cNvSpPr/>
          <p:nvPr/>
        </p:nvSpPr>
        <p:spPr>
          <a:xfrm>
            <a:off x="2680852" y="2482808"/>
            <a:ext cx="1598762" cy="626701"/>
          </a:xfrm>
          <a:prstGeom prst="wedgeRectCallout">
            <a:avLst>
              <a:gd name="adj1" fmla="val -26970"/>
              <a:gd name="adj2" fmla="val -6131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76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`.`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refers to </a:t>
            </a:r>
          </a:p>
          <a:p>
            <a:pPr marL="228576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current directory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36AF391-8B08-CF27-8BD7-3AE16A924D40}"/>
              </a:ext>
            </a:extLst>
          </p:cNvPr>
          <p:cNvSpPr/>
          <p:nvPr/>
        </p:nvSpPr>
        <p:spPr>
          <a:xfrm>
            <a:off x="4418062" y="2537442"/>
            <a:ext cx="1794328" cy="1365365"/>
          </a:xfrm>
          <a:prstGeom prst="wedgeRectCallout">
            <a:avLst>
              <a:gd name="adj1" fmla="val -58265"/>
              <a:gd name="adj2" fmla="val -209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76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the setup script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(`setup.py`) </a:t>
            </a:r>
          </a:p>
          <a:p>
            <a:pPr marL="228576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 the package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code</a:t>
            </a:r>
          </a:p>
          <a:p>
            <a:pPr marL="228576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expected to be found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 </a:t>
            </a:r>
          </a:p>
          <a:p>
            <a:pPr marL="228576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current directory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07C3E5CB-37FE-7EF5-013D-CA0A07B3AAB3}"/>
              </a:ext>
            </a:extLst>
          </p:cNvPr>
          <p:cNvSpPr/>
          <p:nvPr/>
        </p:nvSpPr>
        <p:spPr>
          <a:xfrm>
            <a:off x="309916" y="4015214"/>
            <a:ext cx="10613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uninstall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E160D6D-5E8D-25BF-3C1A-8D819FD47EEF}"/>
              </a:ext>
            </a:extLst>
          </p:cNvPr>
          <p:cNvSpPr/>
          <p:nvPr/>
        </p:nvSpPr>
        <p:spPr>
          <a:xfrm>
            <a:off x="1371230" y="4046797"/>
            <a:ext cx="2281641" cy="257369"/>
          </a:xfrm>
          <a:prstGeom prst="wedgeRectCallout">
            <a:avLst>
              <a:gd name="adj1" fmla="val -51140"/>
              <a:gd name="adj2" fmla="val -175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pip uninstall package-name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10D06D75-9BE4-C2D3-51A8-ACF83F496D24}"/>
              </a:ext>
            </a:extLst>
          </p:cNvPr>
          <p:cNvSpPr/>
          <p:nvPr/>
        </p:nvSpPr>
        <p:spPr>
          <a:xfrm>
            <a:off x="309916" y="4541425"/>
            <a:ext cx="54033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list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5468BDF-339B-EB0C-6653-515BE3BE16D2}"/>
              </a:ext>
            </a:extLst>
          </p:cNvPr>
          <p:cNvSpPr/>
          <p:nvPr/>
        </p:nvSpPr>
        <p:spPr>
          <a:xfrm>
            <a:off x="850255" y="4561055"/>
            <a:ext cx="1007254" cy="257369"/>
          </a:xfrm>
          <a:prstGeom prst="wedgeRectCallout">
            <a:avLst>
              <a:gd name="adj1" fmla="val -51140"/>
              <a:gd name="adj2" fmla="val -175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pip list -e</a:t>
            </a:r>
          </a:p>
        </p:txBody>
      </p:sp>
    </p:spTree>
    <p:extLst>
      <p:ext uri="{BB962C8B-B14F-4D97-AF65-F5344CB8AC3E}">
        <p14:creationId xmlns:p14="http://schemas.microsoft.com/office/powerpoint/2010/main" val="2556081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66576</TotalTime>
  <Words>422</Words>
  <Application>Microsoft Office PowerPoint</Application>
  <PresentationFormat>Widescreen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pip</vt:lpstr>
      <vt:lpstr>1.1 sources</vt:lpstr>
      <vt:lpstr>2. what</vt:lpstr>
      <vt:lpstr>3. download</vt:lpstr>
      <vt:lpstr>4. environment</vt:lpstr>
      <vt:lpstr>4.1 list</vt:lpstr>
      <vt:lpstr>4.2 install</vt:lpstr>
      <vt:lpstr>4.2.1 description</vt:lpstr>
      <vt:lpstr>4.2.2 editable</vt:lpstr>
      <vt:lpstr>4.2.3 requirements</vt:lpstr>
      <vt:lpstr>4.2.3.1 description</vt:lpstr>
      <vt:lpstr>4.3 upgrade</vt:lpstr>
      <vt:lpstr>4.4 show</vt:lpstr>
      <vt:lpstr>4.4 uninstall</vt:lpstr>
      <vt:lpstr>5. managing</vt:lpstr>
      <vt:lpstr>5.1 config</vt:lpstr>
      <vt:lpstr>5.1.1 naming</vt:lpstr>
      <vt:lpstr>5.1.2 sections</vt:lpstr>
      <vt:lpstr>5.1.3 scope</vt:lpstr>
      <vt:lpstr>5.2 inspect</vt:lpstr>
      <vt:lpstr>6. distribution</vt:lpstr>
      <vt:lpstr>6.1 build systems</vt:lpstr>
      <vt:lpstr>6.2 wheel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1262</cp:revision>
  <dcterms:created xsi:type="dcterms:W3CDTF">2019-03-25T09:18:39Z</dcterms:created>
  <dcterms:modified xsi:type="dcterms:W3CDTF">2024-06-11T21:19:37Z</dcterms:modified>
</cp:coreProperties>
</file>