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78" r:id="rId3"/>
    <p:sldId id="410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10/06/2024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environme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penv.pypa.io/en/latest/" TargetMode="External"/><Relationship Id="rId7" Type="http://schemas.openxmlformats.org/officeDocument/2006/relationships/hyperlink" Target="https://realpython.com/effective-python-environment/#pipenv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virtual_environments.pptx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74950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pipenv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4C2BB-F4C2-51E8-401B-274C5970CAA9}"/>
              </a:ext>
            </a:extLst>
          </p:cNvPr>
          <p:cNvGrpSpPr/>
          <p:nvPr/>
        </p:nvGrpSpPr>
        <p:grpSpPr>
          <a:xfrm>
            <a:off x="1075367" y="319304"/>
            <a:ext cx="4426918" cy="2676650"/>
            <a:chOff x="1336246" y="1407671"/>
            <a:chExt cx="4426918" cy="26766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E1243F-3EAB-3BA7-3E2D-7DB1BA82E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6246" y="1407671"/>
              <a:ext cx="4426918" cy="2676650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14" name="Retângulo 20">
              <a:extLst>
                <a:ext uri="{FF2B5EF4-FFF2-40B4-BE49-F238E27FC236}">
                  <a16:creationId xmlns:a16="http://schemas.microsoft.com/office/drawing/2014/main" id="{CFD0E239-6D5C-A29A-E860-5FCA8097ED17}"/>
                </a:ext>
              </a:extLst>
            </p:cNvPr>
            <p:cNvSpPr/>
            <p:nvPr/>
          </p:nvSpPr>
          <p:spPr>
            <a:xfrm>
              <a:off x="2079253" y="2856523"/>
              <a:ext cx="658867" cy="18639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4792343" y="3151894"/>
            <a:ext cx="803120" cy="289586"/>
            <a:chOff x="5881666" y="1590687"/>
            <a:chExt cx="80312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603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pipenv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9" name="Arrow: Right 5">
            <a:extLst>
              <a:ext uri="{FF2B5EF4-FFF2-40B4-BE49-F238E27FC236}">
                <a16:creationId xmlns:a16="http://schemas.microsoft.com/office/drawing/2014/main" id="{45A8A080-2B87-1245-8A2C-FA5324395B71}"/>
              </a:ext>
            </a:extLst>
          </p:cNvPr>
          <p:cNvSpPr/>
          <p:nvPr/>
        </p:nvSpPr>
        <p:spPr>
          <a:xfrm>
            <a:off x="336256" y="31930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D4B6CD-0A7A-B7B0-DCBE-9260F5A482B8}"/>
              </a:ext>
            </a:extLst>
          </p:cNvPr>
          <p:cNvGrpSpPr/>
          <p:nvPr/>
        </p:nvGrpSpPr>
        <p:grpSpPr>
          <a:xfrm>
            <a:off x="248908" y="3720400"/>
            <a:ext cx="1982079" cy="283293"/>
            <a:chOff x="5611636" y="5954426"/>
            <a:chExt cx="1982080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8B85BDF4-D30F-AA42-4DEF-FDF34FC85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358D493F-5693-A2B5-D0E8-332F2C86C4FC}"/>
                </a:ext>
              </a:extLst>
            </p:cNvPr>
            <p:cNvSpPr/>
            <p:nvPr/>
          </p:nvSpPr>
          <p:spPr>
            <a:xfrm>
              <a:off x="6107411" y="5954426"/>
              <a:ext cx="1486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F01DD33-1BDD-0C50-0DF4-34687BE75D9F}"/>
              </a:ext>
            </a:extLst>
          </p:cNvPr>
          <p:cNvSpPr/>
          <p:nvPr/>
        </p:nvSpPr>
        <p:spPr>
          <a:xfrm>
            <a:off x="5813863" y="457803"/>
            <a:ext cx="3108791" cy="442035"/>
          </a:xfrm>
          <a:prstGeom prst="wedgeRectCallout">
            <a:avLst>
              <a:gd name="adj1" fmla="val 13698"/>
              <a:gd name="adj2" fmla="val 288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has most of the same basic operations as pip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but thinks about packages a bit differently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23A67D8E-8AD2-56A1-7104-33CCC8F64D47}"/>
              </a:ext>
            </a:extLst>
          </p:cNvPr>
          <p:cNvSpPr/>
          <p:nvPr/>
        </p:nvSpPr>
        <p:spPr>
          <a:xfrm>
            <a:off x="6841952" y="2606507"/>
            <a:ext cx="2986962" cy="1550031"/>
          </a:xfrm>
          <a:prstGeom prst="wedgeRectCallout">
            <a:avLst>
              <a:gd name="adj1" fmla="val -25868"/>
              <a:gd name="adj2" fmla="val -229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lock files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act as a snapshot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precise set of packages installed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including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direct dependencies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well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their sub-dependencies.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BC3E01-0285-403F-9F87-39991C528EFC}"/>
              </a:ext>
            </a:extLst>
          </p:cNvPr>
          <p:cNvGrpSpPr/>
          <p:nvPr/>
        </p:nvGrpSpPr>
        <p:grpSpPr>
          <a:xfrm>
            <a:off x="7665306" y="939601"/>
            <a:ext cx="1340254" cy="289586"/>
            <a:chOff x="5881666" y="1590687"/>
            <a:chExt cx="1340254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C891EB16-DE80-CE0E-6A8C-BA251A3E87BF}"/>
                </a:ext>
              </a:extLst>
            </p:cNvPr>
            <p:cNvSpPr/>
            <p:nvPr/>
          </p:nvSpPr>
          <p:spPr>
            <a:xfrm>
              <a:off x="6081095" y="1603274"/>
              <a:ext cx="11408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tutorial: pipenv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C3682338-58B4-2629-CA1B-7DD208A5C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A949313-49DC-D200-E6AE-FD09A4C9F3F6}"/>
              </a:ext>
            </a:extLst>
          </p:cNvPr>
          <p:cNvSpPr/>
          <p:nvPr/>
        </p:nvSpPr>
        <p:spPr>
          <a:xfrm>
            <a:off x="6813899" y="1268950"/>
            <a:ext cx="3043068" cy="1180699"/>
          </a:xfrm>
          <a:prstGeom prst="wedgeRectCallout">
            <a:avLst>
              <a:gd name="adj1" fmla="val 13698"/>
              <a:gd name="adj2" fmla="val 2887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uses pipfile that pipenv creates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you install a package,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pipenv adds that package to Pipfile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also adds more detailed information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a new lock file called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Pipfile. Lock. </a:t>
            </a:r>
          </a:p>
        </p:txBody>
      </p:sp>
    </p:spTree>
    <p:extLst>
      <p:ext uri="{BB962C8B-B14F-4D97-AF65-F5344CB8AC3E}">
        <p14:creationId xmlns:p14="http://schemas.microsoft.com/office/powerpoint/2010/main" val="197989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6" y="637123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66491</TotalTime>
  <Words>138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pipenv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1254</cp:revision>
  <dcterms:created xsi:type="dcterms:W3CDTF">2019-03-25T09:18:39Z</dcterms:created>
  <dcterms:modified xsi:type="dcterms:W3CDTF">2024-06-10T05:18:06Z</dcterms:modified>
</cp:coreProperties>
</file>