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378" r:id="rId3"/>
    <p:sldId id="436" r:id="rId4"/>
    <p:sldId id="418" r:id="rId5"/>
    <p:sldId id="422" r:id="rId6"/>
    <p:sldId id="423" r:id="rId7"/>
    <p:sldId id="429" r:id="rId8"/>
    <p:sldId id="424" r:id="rId9"/>
    <p:sldId id="426" r:id="rId10"/>
    <p:sldId id="434" r:id="rId11"/>
    <p:sldId id="433" r:id="rId12"/>
    <p:sldId id="430" r:id="rId13"/>
    <p:sldId id="431" r:id="rId14"/>
    <p:sldId id="428" r:id="rId15"/>
    <p:sldId id="435" r:id="rId16"/>
    <p:sldId id="425" r:id="rId17"/>
    <p:sldId id="432" r:id="rId18"/>
    <p:sldId id="377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13/06/2024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13/06/2024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13/06/2024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13/06/2024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13/06/2024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13/06/2024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13/06/2024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environment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-poetry.org/docs/cli/#show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poetry.org/docs/pyproject/#script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poetry.org/docs/cli/#run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Qks3eqlImy8?si=RL0UD_O6ZTHXOWQm&amp;t=331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eda.pm/2024/03/03/python-poetry-and-vs-code-2024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evaristo.figueiredo\AppData\Local\pypoetry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C:\Users\evaristo.figueiredo\.pyenv\pyenv-win\shims" TargetMode="External"/><Relationship Id="rId5" Type="http://schemas.openxmlformats.org/officeDocument/2006/relationships/hyperlink" Target="file:///C:\Users\evaristo.figueiredo\AppData\Roaming\pypoetry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6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2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7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5.svg"/><Relationship Id="rId1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poetry/poetry_debug" TargetMode="External"/><Relationship Id="rId7" Type="http://schemas.openxmlformats.org/officeDocument/2006/relationships/image" Target="../media/image4.png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poetry/poetry_test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to/mattcale/pyenv-poetry-bffs-20k6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andres-plazas.medium.com/python-virtual-environments-poetry-ea954a4c72dd" TargetMode="External"/><Relationship Id="rId2" Type="http://schemas.openxmlformats.org/officeDocument/2006/relationships/hyperlink" Target="https://realpython.com/effective-python-environment/#poetry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hyperlink" Target="https://www.youtube.com/watch?v=Qks3eqlImy8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effective-python-environment/#poetr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youtu.be/Qks3eqlImy8?si=t3fa0YPZInbiAyxy&amp;t=40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ks3eqlImy8?si=D9l3ex7qvkPNy7am&amp;t=5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poetry.org/docs/configuration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ython-poetry.org/docs/configuration/#virtualenvsin-project" TargetMode="External"/><Relationship Id="rId5" Type="http://schemas.openxmlformats.org/officeDocument/2006/relationships/hyperlink" Target="https://python-poetry.org/docs/configuration/#virtualenvscreate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-poetry.org/docs/managing-environments/#switching-between-environments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python-poetry.org/docs/repositories/#private-repository-example" TargetMode="External"/><Relationship Id="rId2" Type="http://schemas.openxmlformats.org/officeDocument/2006/relationships/hyperlink" Target="https://youtu.be/Qks3eqlImy8?si=Sikn_CbnnZMLK_Jw&amp;t=263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ython-poetry.org/docs/cli/#add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-poetry.org/docs/cli/#remove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7836"/>
            <a:ext cx="74251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poetry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DF6E2-06D9-404D-A399-94E93E3AA0F2}"/>
              </a:ext>
            </a:extLst>
          </p:cNvPr>
          <p:cNvGrpSpPr/>
          <p:nvPr/>
        </p:nvGrpSpPr>
        <p:grpSpPr>
          <a:xfrm>
            <a:off x="10444028" y="166823"/>
            <a:ext cx="1122869" cy="283293"/>
            <a:chOff x="5611636" y="5954426"/>
            <a:chExt cx="1122870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0F493E4-BCA3-49A6-AA49-ABF0EC62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E1420C9-F1EB-42C9-9F2A-5A1768619C01}"/>
                </a:ext>
              </a:extLst>
            </p:cNvPr>
            <p:cNvSpPr/>
            <p:nvPr/>
          </p:nvSpPr>
          <p:spPr>
            <a:xfrm>
              <a:off x="6107411" y="5954426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2CD9B-B44F-3792-3247-13008852CBB2}"/>
              </a:ext>
            </a:extLst>
          </p:cNvPr>
          <p:cNvGrpSpPr/>
          <p:nvPr/>
        </p:nvGrpSpPr>
        <p:grpSpPr>
          <a:xfrm>
            <a:off x="10444029" y="547823"/>
            <a:ext cx="1488354" cy="283293"/>
            <a:chOff x="5611636" y="5954426"/>
            <a:chExt cx="1488355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F20BDBF9-5D26-8D60-5A17-192C4810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323D7EE-D1EF-FBB7-BB93-CDD5C495D506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6159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show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45A8A080-2B87-1245-8A2C-FA5324395B71}"/>
              </a:ext>
            </a:extLst>
          </p:cNvPr>
          <p:cNvSpPr/>
          <p:nvPr/>
        </p:nvSpPr>
        <p:spPr>
          <a:xfrm>
            <a:off x="276775" y="32946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3E6D79D-6C4A-95A1-4EAE-59B4F0425252}"/>
              </a:ext>
            </a:extLst>
          </p:cNvPr>
          <p:cNvSpPr/>
          <p:nvPr/>
        </p:nvSpPr>
        <p:spPr>
          <a:xfrm>
            <a:off x="1062391" y="349094"/>
            <a:ext cx="1601968" cy="257369"/>
          </a:xfrm>
          <a:prstGeom prst="wedgeRectCallout">
            <a:avLst>
              <a:gd name="adj1" fmla="val -25868"/>
              <a:gd name="adj2" fmla="val -22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poetry show --tree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B62640-C40B-290A-37C5-D08C26AE05C8}"/>
              </a:ext>
            </a:extLst>
          </p:cNvPr>
          <p:cNvGrpSpPr/>
          <p:nvPr/>
        </p:nvGrpSpPr>
        <p:grpSpPr>
          <a:xfrm>
            <a:off x="912530" y="702126"/>
            <a:ext cx="1751008" cy="289586"/>
            <a:chOff x="5881666" y="1590687"/>
            <a:chExt cx="1751008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A0D0910D-AA89-54B3-6AC5-1C44188B9BD8}"/>
                </a:ext>
              </a:extLst>
            </p:cNvPr>
            <p:cNvSpPr/>
            <p:nvPr/>
          </p:nvSpPr>
          <p:spPr>
            <a:xfrm>
              <a:off x="6081095" y="1603274"/>
              <a:ext cx="15515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documentation: show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7ACC0A1F-4648-E3B8-23D3-BD114E02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184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343923-E515-C58E-7DAA-B8EB4475B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52" y="267545"/>
            <a:ext cx="4777455" cy="207197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1548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scripts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Right 5">
            <a:extLst>
              <a:ext uri="{FF2B5EF4-FFF2-40B4-BE49-F238E27FC236}">
                <a16:creationId xmlns:a16="http://schemas.microsoft.com/office/drawing/2014/main" id="{45A8A080-2B87-1245-8A2C-FA5324395B71}"/>
              </a:ext>
            </a:extLst>
          </p:cNvPr>
          <p:cNvSpPr/>
          <p:nvPr/>
        </p:nvSpPr>
        <p:spPr>
          <a:xfrm>
            <a:off x="336256" y="31930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B62640-C40B-290A-37C5-D08C26AE05C8}"/>
              </a:ext>
            </a:extLst>
          </p:cNvPr>
          <p:cNvGrpSpPr/>
          <p:nvPr/>
        </p:nvGrpSpPr>
        <p:grpSpPr>
          <a:xfrm>
            <a:off x="5050179" y="2499250"/>
            <a:ext cx="790553" cy="289586"/>
            <a:chOff x="5881666" y="1590687"/>
            <a:chExt cx="790553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A0D0910D-AA89-54B3-6AC5-1C44188B9BD8}"/>
                </a:ext>
              </a:extLst>
            </p:cNvPr>
            <p:cNvSpPr/>
            <p:nvPr/>
          </p:nvSpPr>
          <p:spPr>
            <a:xfrm>
              <a:off x="6081095" y="1603274"/>
              <a:ext cx="5911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scripts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7ACC0A1F-4648-E3B8-23D3-BD114E02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25F5EC-81D4-60A0-078B-DB2366075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69" y="2890607"/>
            <a:ext cx="3534753" cy="268319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3" name="Retângulo 20">
            <a:extLst>
              <a:ext uri="{FF2B5EF4-FFF2-40B4-BE49-F238E27FC236}">
                <a16:creationId xmlns:a16="http://schemas.microsoft.com/office/drawing/2014/main" id="{1F2D6017-CD70-929F-7CBB-127E6A29F8B0}"/>
              </a:ext>
            </a:extLst>
          </p:cNvPr>
          <p:cNvSpPr/>
          <p:nvPr/>
        </p:nvSpPr>
        <p:spPr>
          <a:xfrm>
            <a:off x="1422072" y="4411337"/>
            <a:ext cx="2505822" cy="444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C21AD1-54E0-447B-4970-059B3F424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69" y="5906592"/>
            <a:ext cx="9993120" cy="60015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9A7BB6-E6C7-8EEB-3F24-0369BBFD0963}"/>
              </a:ext>
            </a:extLst>
          </p:cNvPr>
          <p:cNvSpPr/>
          <p:nvPr/>
        </p:nvSpPr>
        <p:spPr>
          <a:xfrm>
            <a:off x="3124200" y="1829904"/>
            <a:ext cx="2791396" cy="442035"/>
          </a:xfrm>
          <a:prstGeom prst="wedgeRectCallout">
            <a:avLst>
              <a:gd name="adj1" fmla="val -25868"/>
              <a:gd name="adj2" fmla="val -22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200" noProof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200" noProof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tool</a:t>
            </a:r>
            <a:r>
              <a:rPr lang="en-US" sz="1200" noProof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poetry</a:t>
            </a:r>
            <a:r>
              <a:rPr lang="en-US" sz="1200" noProof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scripts</a:t>
            </a:r>
            <a:r>
              <a:rPr lang="en-US" sz="1200" noProof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noProof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debug</a:t>
            </a:r>
            <a:r>
              <a:rPr lang="en-US" sz="1200" noProof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1200" noProof="1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'skunk_debug.debug:main'</a:t>
            </a:r>
            <a:endParaRPr lang="en-US" sz="1200" noProof="1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8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015CC3-22F5-10B6-8DF7-25B74221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67" y="308696"/>
            <a:ext cx="2997650" cy="121436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2709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9. run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Right 5">
            <a:extLst>
              <a:ext uri="{FF2B5EF4-FFF2-40B4-BE49-F238E27FC236}">
                <a16:creationId xmlns:a16="http://schemas.microsoft.com/office/drawing/2014/main" id="{45A8A080-2B87-1245-8A2C-FA5324395B71}"/>
              </a:ext>
            </a:extLst>
          </p:cNvPr>
          <p:cNvSpPr/>
          <p:nvPr/>
        </p:nvSpPr>
        <p:spPr>
          <a:xfrm>
            <a:off x="336256" y="31930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B62640-C40B-290A-37C5-D08C26AE05C8}"/>
              </a:ext>
            </a:extLst>
          </p:cNvPr>
          <p:cNvGrpSpPr/>
          <p:nvPr/>
        </p:nvGrpSpPr>
        <p:grpSpPr>
          <a:xfrm>
            <a:off x="3550636" y="1658837"/>
            <a:ext cx="597295" cy="289586"/>
            <a:chOff x="5881666" y="1590687"/>
            <a:chExt cx="597295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A0D0910D-AA89-54B3-6AC5-1C44188B9BD8}"/>
                </a:ext>
              </a:extLst>
            </p:cNvPr>
            <p:cNvSpPr/>
            <p:nvPr/>
          </p:nvSpPr>
          <p:spPr>
            <a:xfrm>
              <a:off x="6081095" y="1603274"/>
              <a:ext cx="3978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run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7ACC0A1F-4648-E3B8-23D3-BD114E02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9A83069-8FFE-68D3-6602-9FC1590C2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367" y="2234385"/>
            <a:ext cx="4155690" cy="14841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81D2F5E-BC5C-DC70-8E18-5BECF6B0A614}"/>
              </a:ext>
            </a:extLst>
          </p:cNvPr>
          <p:cNvSpPr/>
          <p:nvPr/>
        </p:nvSpPr>
        <p:spPr>
          <a:xfrm>
            <a:off x="1075367" y="4168855"/>
            <a:ext cx="1605174" cy="442035"/>
          </a:xfrm>
          <a:prstGeom prst="wedgeRectCallout">
            <a:avLst>
              <a:gd name="adj1" fmla="val -25868"/>
              <a:gd name="adj2" fmla="val -22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poetry install  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poetry run debug</a:t>
            </a:r>
          </a:p>
        </p:txBody>
      </p:sp>
    </p:spTree>
    <p:extLst>
      <p:ext uri="{BB962C8B-B14F-4D97-AF65-F5344CB8AC3E}">
        <p14:creationId xmlns:p14="http://schemas.microsoft.com/office/powerpoint/2010/main" val="98153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72167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10. build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B62640-C40B-290A-37C5-D08C26AE05C8}"/>
              </a:ext>
            </a:extLst>
          </p:cNvPr>
          <p:cNvGrpSpPr/>
          <p:nvPr/>
        </p:nvGrpSpPr>
        <p:grpSpPr>
          <a:xfrm>
            <a:off x="248908" y="302390"/>
            <a:ext cx="1115064" cy="289586"/>
            <a:chOff x="5881666" y="1590687"/>
            <a:chExt cx="1115064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A0D0910D-AA89-54B3-6AC5-1C44188B9BD8}"/>
                </a:ext>
              </a:extLst>
            </p:cNvPr>
            <p:cNvSpPr/>
            <p:nvPr/>
          </p:nvSpPr>
          <p:spPr>
            <a:xfrm>
              <a:off x="6081095" y="1603274"/>
              <a:ext cx="9156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video: build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7ACC0A1F-4648-E3B8-23D3-BD114E02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9BB0BDE-4502-B085-F440-77C357AD7BA7}"/>
              </a:ext>
            </a:extLst>
          </p:cNvPr>
          <p:cNvSpPr/>
          <p:nvPr/>
        </p:nvSpPr>
        <p:spPr>
          <a:xfrm>
            <a:off x="525908" y="705369"/>
            <a:ext cx="1092213" cy="257369"/>
          </a:xfrm>
          <a:prstGeom prst="wedgeRectCallout">
            <a:avLst>
              <a:gd name="adj1" fmla="val -25868"/>
              <a:gd name="adj2" fmla="val -22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poetry build</a:t>
            </a:r>
            <a:endParaRPr lang="en-US" sz="1200" kern="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8E43C-3C11-1858-FE61-08CC5DE65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55" y="1311061"/>
            <a:ext cx="3117206" cy="149812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582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6113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11. publish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84FC3F01-391F-AF5A-BA83-2E480FD6A956}"/>
              </a:ext>
            </a:extLst>
          </p:cNvPr>
          <p:cNvSpPr/>
          <p:nvPr/>
        </p:nvSpPr>
        <p:spPr>
          <a:xfrm>
            <a:off x="2507039" y="1112721"/>
            <a:ext cx="2887473" cy="2490311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do 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project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in </a:t>
            </a:r>
            <a:r>
              <a:rPr lang="en-US" kern="0" dirty="0" err="1">
                <a:solidFill>
                  <a:srgbClr val="FF0000"/>
                </a:solidFill>
                <a:latin typeface="Calibri" panose="020F0502020204030204"/>
              </a:rPr>
              <a:t>vsCode</a:t>
            </a:r>
            <a:endParaRPr lang="en-US" kern="0" dirty="0">
              <a:solidFill>
                <a:srgbClr val="FF0000"/>
              </a:solidFill>
              <a:latin typeface="Calibri" panose="020F0502020204030204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skunk_debug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07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6594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12. vsCode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Right 5">
            <a:extLst>
              <a:ext uri="{FF2B5EF4-FFF2-40B4-BE49-F238E27FC236}">
                <a16:creationId xmlns:a16="http://schemas.microsoft.com/office/drawing/2014/main" id="{45A8A080-2B87-1245-8A2C-FA5324395B71}"/>
              </a:ext>
            </a:extLst>
          </p:cNvPr>
          <p:cNvSpPr/>
          <p:nvPr/>
        </p:nvSpPr>
        <p:spPr>
          <a:xfrm>
            <a:off x="336256" y="31930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090235-8ADC-4B68-F83A-A0C177BF6D12}"/>
              </a:ext>
            </a:extLst>
          </p:cNvPr>
          <p:cNvGrpSpPr/>
          <p:nvPr/>
        </p:nvGrpSpPr>
        <p:grpSpPr>
          <a:xfrm>
            <a:off x="1075367" y="306717"/>
            <a:ext cx="1281007" cy="289586"/>
            <a:chOff x="5881666" y="1590687"/>
            <a:chExt cx="1281007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D434DC7F-A46B-99F1-0450-35BA4E397DF6}"/>
                </a:ext>
              </a:extLst>
            </p:cNvPr>
            <p:cNvSpPr/>
            <p:nvPr/>
          </p:nvSpPr>
          <p:spPr>
            <a:xfrm>
              <a:off x="6081095" y="1603274"/>
              <a:ext cx="10815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vsCode poetry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A6D4CE9B-81CA-7E3F-E2CA-DB976A645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4ED51E6C-D215-1583-EE34-3BE2FAD6506C}"/>
              </a:ext>
            </a:extLst>
          </p:cNvPr>
          <p:cNvSpPr/>
          <p:nvPr/>
        </p:nvSpPr>
        <p:spPr>
          <a:xfrm>
            <a:off x="1213867" y="964547"/>
            <a:ext cx="289860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as venv</a:t>
            </a:r>
          </a:p>
        </p:txBody>
      </p:sp>
    </p:spTree>
    <p:extLst>
      <p:ext uri="{BB962C8B-B14F-4D97-AF65-F5344CB8AC3E}">
        <p14:creationId xmlns:p14="http://schemas.microsoft.com/office/powerpoint/2010/main" val="904970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3510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13. folders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Right 5">
            <a:extLst>
              <a:ext uri="{FF2B5EF4-FFF2-40B4-BE49-F238E27FC236}">
                <a16:creationId xmlns:a16="http://schemas.microsoft.com/office/drawing/2014/main" id="{45A8A080-2B87-1245-8A2C-FA5324395B71}"/>
              </a:ext>
            </a:extLst>
          </p:cNvPr>
          <p:cNvSpPr/>
          <p:nvPr/>
        </p:nvSpPr>
        <p:spPr>
          <a:xfrm>
            <a:off x="336256" y="319304"/>
            <a:ext cx="81124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cache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DFCC64-2063-43BC-536F-7524D6CFCD60}"/>
              </a:ext>
            </a:extLst>
          </p:cNvPr>
          <p:cNvGrpSpPr/>
          <p:nvPr/>
        </p:nvGrpSpPr>
        <p:grpSpPr>
          <a:xfrm>
            <a:off x="1147502" y="307972"/>
            <a:ext cx="3627988" cy="299662"/>
            <a:chOff x="1643297" y="4045816"/>
            <a:chExt cx="3627988" cy="299662"/>
          </a:xfrm>
        </p:grpSpPr>
        <p:sp>
          <p:nvSpPr>
            <p:cNvPr id="9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B43907A0-0BC4-15DA-C154-E1F54272298D}"/>
                </a:ext>
              </a:extLst>
            </p:cNvPr>
            <p:cNvSpPr txBox="1"/>
            <p:nvPr/>
          </p:nvSpPr>
          <p:spPr>
            <a:xfrm>
              <a:off x="1980063" y="4103314"/>
              <a:ext cx="329122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pt-PT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C:\Users\evaristo.figueiredo\AppData\Local\pypoetry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0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1015D1C5-F051-87C2-2C73-C404DF0A4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70DD93-3B79-040E-6A5D-6DE17C6EABED}"/>
              </a:ext>
            </a:extLst>
          </p:cNvPr>
          <p:cNvGrpSpPr/>
          <p:nvPr/>
        </p:nvGrpSpPr>
        <p:grpSpPr>
          <a:xfrm>
            <a:off x="1851290" y="825337"/>
            <a:ext cx="3852087" cy="299662"/>
            <a:chOff x="1643297" y="4045816"/>
            <a:chExt cx="3852087" cy="299662"/>
          </a:xfrm>
        </p:grpSpPr>
        <p:sp>
          <p:nvSpPr>
            <p:cNvPr id="12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85516A8C-C395-F55E-A29F-DFA331603EA5}"/>
                </a:ext>
              </a:extLst>
            </p:cNvPr>
            <p:cNvSpPr txBox="1"/>
            <p:nvPr/>
          </p:nvSpPr>
          <p:spPr>
            <a:xfrm>
              <a:off x="1980063" y="4103314"/>
              <a:ext cx="3515321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pt-PT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5" action="ppaction://hlinkfile"/>
                </a:rPr>
                <a:t>C:\Users\evaristo.figueiredo\AppData\Roaming\pypoetry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3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BFF9CA92-B082-4E4B-DBC0-6590E735C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14" name="Arrow: Right 5">
            <a:extLst>
              <a:ext uri="{FF2B5EF4-FFF2-40B4-BE49-F238E27FC236}">
                <a16:creationId xmlns:a16="http://schemas.microsoft.com/office/drawing/2014/main" id="{F5A87E5B-CEB2-2009-F181-27E8B7FB95EC}"/>
              </a:ext>
            </a:extLst>
          </p:cNvPr>
          <p:cNvSpPr/>
          <p:nvPr/>
        </p:nvSpPr>
        <p:spPr>
          <a:xfrm>
            <a:off x="374997" y="852703"/>
            <a:ext cx="145405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global config</a:t>
            </a:r>
          </a:p>
        </p:txBody>
      </p:sp>
      <p:sp>
        <p:nvSpPr>
          <p:cNvPr id="15" name="Arrow: Right 5">
            <a:extLst>
              <a:ext uri="{FF2B5EF4-FFF2-40B4-BE49-F238E27FC236}">
                <a16:creationId xmlns:a16="http://schemas.microsoft.com/office/drawing/2014/main" id="{3D9C2808-F1B1-15B3-3C50-BCF52AC4208F}"/>
              </a:ext>
            </a:extLst>
          </p:cNvPr>
          <p:cNvSpPr/>
          <p:nvPr/>
        </p:nvSpPr>
        <p:spPr>
          <a:xfrm>
            <a:off x="352754" y="1365487"/>
            <a:ext cx="107413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program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EE4011-6E4D-1B10-4C75-A5799910DF46}"/>
              </a:ext>
            </a:extLst>
          </p:cNvPr>
          <p:cNvGrpSpPr/>
          <p:nvPr/>
        </p:nvGrpSpPr>
        <p:grpSpPr>
          <a:xfrm>
            <a:off x="1426892" y="1349550"/>
            <a:ext cx="3617023" cy="299662"/>
            <a:chOff x="1643297" y="4045816"/>
            <a:chExt cx="3617023" cy="299662"/>
          </a:xfrm>
        </p:grpSpPr>
        <p:sp>
          <p:nvSpPr>
            <p:cNvPr id="17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61D12F0D-5C3B-936A-C68D-C08036158137}"/>
                </a:ext>
              </a:extLst>
            </p:cNvPr>
            <p:cNvSpPr txBox="1"/>
            <p:nvPr/>
          </p:nvSpPr>
          <p:spPr>
            <a:xfrm>
              <a:off x="1980063" y="4103314"/>
              <a:ext cx="3280257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pt-PT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C:\Users\evaristo.figueiredo\.pyenv\pyenv-win\shims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8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D3692495-094C-20DE-EA70-4B6A6098A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64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4009656" y="637123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7836"/>
            <a:ext cx="101053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B9841B-C40A-2948-FFFE-AC3E286B49B0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4CF2F2-921D-6377-A32F-C86A46D18E6B}"/>
              </a:ext>
            </a:extLst>
          </p:cNvPr>
          <p:cNvGrpSpPr/>
          <p:nvPr/>
        </p:nvGrpSpPr>
        <p:grpSpPr>
          <a:xfrm>
            <a:off x="248908" y="285012"/>
            <a:ext cx="1630390" cy="299662"/>
            <a:chOff x="1643297" y="4045816"/>
            <a:chExt cx="1630390" cy="299662"/>
          </a:xfrm>
        </p:grpSpPr>
        <p:sp>
          <p:nvSpPr>
            <p:cNvPr id="11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1A9003F7-8298-F0EA-BB3D-02975486CAFC}"/>
                </a:ext>
              </a:extLst>
            </p:cNvPr>
            <p:cNvSpPr txBox="1"/>
            <p:nvPr/>
          </p:nvSpPr>
          <p:spPr>
            <a:xfrm>
              <a:off x="1980063" y="4103314"/>
              <a:ext cx="1293624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poetry\poetry debug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2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747FFF9C-E5BD-A9C8-BE0D-45444830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7110A7-E10F-E3CE-54D1-E867AF5283FF}"/>
              </a:ext>
            </a:extLst>
          </p:cNvPr>
          <p:cNvGrpSpPr/>
          <p:nvPr/>
        </p:nvGrpSpPr>
        <p:grpSpPr>
          <a:xfrm>
            <a:off x="272346" y="3270169"/>
            <a:ext cx="1476373" cy="299662"/>
            <a:chOff x="1643297" y="4045816"/>
            <a:chExt cx="1476373" cy="299662"/>
          </a:xfrm>
        </p:grpSpPr>
        <p:sp>
          <p:nvSpPr>
            <p:cNvPr id="14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602F3A74-413F-CDFA-ED16-826EF945A748}"/>
                </a:ext>
              </a:extLst>
            </p:cNvPr>
            <p:cNvSpPr txBox="1"/>
            <p:nvPr/>
          </p:nvSpPr>
          <p:spPr>
            <a:xfrm>
              <a:off x="1980063" y="4103314"/>
              <a:ext cx="1139607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5" action="ppaction://hlinkfile"/>
                </a:rPr>
                <a:t>poetry\poetry test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5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7D1DDDA8-829B-74E3-BE9F-D204022C9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ECB75B8-5D19-B83C-A859-FFAF2A35E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405" y="584674"/>
            <a:ext cx="1686160" cy="252447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A08C6F-6D84-3F19-89CD-AEA12E3B1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405" y="3649409"/>
            <a:ext cx="2231955" cy="286659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8F23ED1E-7738-1F4F-FB45-FAF5FF013F61}"/>
              </a:ext>
            </a:extLst>
          </p:cNvPr>
          <p:cNvSpPr/>
          <p:nvPr/>
        </p:nvSpPr>
        <p:spPr>
          <a:xfrm>
            <a:off x="910622" y="5325403"/>
            <a:ext cx="1423944" cy="3286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5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0744-5B46-53AD-435E-0FDC3DD68FA2}"/>
              </a:ext>
            </a:extLst>
          </p:cNvPr>
          <p:cNvGrpSpPr/>
          <p:nvPr/>
        </p:nvGrpSpPr>
        <p:grpSpPr>
          <a:xfrm>
            <a:off x="2364103" y="1805694"/>
            <a:ext cx="844286" cy="289586"/>
            <a:chOff x="5881666" y="1590687"/>
            <a:chExt cx="844286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69000E6-40A6-215E-EBDD-083254D4F77A}"/>
                </a:ext>
              </a:extLst>
            </p:cNvPr>
            <p:cNvSpPr/>
            <p:nvPr/>
          </p:nvSpPr>
          <p:spPr>
            <a:xfrm>
              <a:off x="6081095" y="1603274"/>
              <a:ext cx="6448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tutorial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5B7E8C6-50E1-B60D-0C50-5E9B6BD5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9" name="Arrow: Right 5">
            <a:extLst>
              <a:ext uri="{FF2B5EF4-FFF2-40B4-BE49-F238E27FC236}">
                <a16:creationId xmlns:a16="http://schemas.microsoft.com/office/drawing/2014/main" id="{45A8A080-2B87-1245-8A2C-FA5324395B71}"/>
              </a:ext>
            </a:extLst>
          </p:cNvPr>
          <p:cNvSpPr/>
          <p:nvPr/>
        </p:nvSpPr>
        <p:spPr>
          <a:xfrm>
            <a:off x="336256" y="31930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3A67D8E-8AD2-56A1-7104-33CCC8F64D47}"/>
              </a:ext>
            </a:extLst>
          </p:cNvPr>
          <p:cNvSpPr/>
          <p:nvPr/>
        </p:nvSpPr>
        <p:spPr>
          <a:xfrm>
            <a:off x="1121872" y="338934"/>
            <a:ext cx="2010734" cy="1365365"/>
          </a:xfrm>
          <a:prstGeom prst="wedgeRectCallout">
            <a:avLst>
              <a:gd name="adj1" fmla="val -25868"/>
              <a:gd name="adj2" fmla="val -22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addresses additional facets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package management,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including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creating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publishing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packages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446D99-2698-7715-65ED-0924F27F8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421" y="2311400"/>
            <a:ext cx="4953579" cy="32481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ADE2C02-A600-1EE5-D7DB-316FF5FE098E}"/>
              </a:ext>
            </a:extLst>
          </p:cNvPr>
          <p:cNvGrpSpPr/>
          <p:nvPr/>
        </p:nvGrpSpPr>
        <p:grpSpPr>
          <a:xfrm>
            <a:off x="283668" y="5795357"/>
            <a:ext cx="727138" cy="289586"/>
            <a:chOff x="5881666" y="1590687"/>
            <a:chExt cx="727138" cy="289586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6E429BBB-0C35-3262-823A-901763BC51F4}"/>
                </a:ext>
              </a:extLst>
            </p:cNvPr>
            <p:cNvSpPr/>
            <p:nvPr/>
          </p:nvSpPr>
          <p:spPr>
            <a:xfrm>
              <a:off x="6081095" y="1603274"/>
              <a:ext cx="5277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5"/>
                </a:rPr>
                <a:t>video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D41E1667-2AAA-3C7F-C0D6-C6AE22020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5174C5BC-EE76-C709-0B03-054A838B0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6468" y="457803"/>
            <a:ext cx="7104611" cy="120884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283668" y="6097530"/>
            <a:ext cx="2637789" cy="289586"/>
            <a:chOff x="5881666" y="1590687"/>
            <a:chExt cx="2637789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24383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7"/>
                </a:rPr>
                <a:t>python-virtual-environments-poetry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FC5835-039A-8E1A-B43E-6806F5D39D4F}"/>
              </a:ext>
            </a:extLst>
          </p:cNvPr>
          <p:cNvGrpSpPr/>
          <p:nvPr/>
        </p:nvGrpSpPr>
        <p:grpSpPr>
          <a:xfrm>
            <a:off x="283668" y="6378208"/>
            <a:ext cx="1212399" cy="289586"/>
            <a:chOff x="5881666" y="1590687"/>
            <a:chExt cx="1212399" cy="289586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B644EBCF-03A8-431F-B7E7-B4AFAD6BDE99}"/>
                </a:ext>
              </a:extLst>
            </p:cNvPr>
            <p:cNvSpPr/>
            <p:nvPr/>
          </p:nvSpPr>
          <p:spPr>
            <a:xfrm>
              <a:off x="6081095" y="1603274"/>
              <a:ext cx="1012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8"/>
                </a:rPr>
                <a:t>pyenv-poetry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59AF2540-CDA9-8DBA-0BC5-348B1B4A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644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BFF38C-7963-4AFC-098F-0C4CB931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30" y="852608"/>
            <a:ext cx="1920551" cy="477530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77367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install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0744-5B46-53AD-435E-0FDC3DD68FA2}"/>
              </a:ext>
            </a:extLst>
          </p:cNvPr>
          <p:cNvGrpSpPr/>
          <p:nvPr/>
        </p:nvGrpSpPr>
        <p:grpSpPr>
          <a:xfrm>
            <a:off x="2369854" y="5803706"/>
            <a:ext cx="844286" cy="289586"/>
            <a:chOff x="5881666" y="1590687"/>
            <a:chExt cx="844286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69000E6-40A6-215E-EBDD-083254D4F77A}"/>
                </a:ext>
              </a:extLst>
            </p:cNvPr>
            <p:cNvSpPr/>
            <p:nvPr/>
          </p:nvSpPr>
          <p:spPr>
            <a:xfrm>
              <a:off x="6081095" y="1603274"/>
              <a:ext cx="6448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tutorial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5B7E8C6-50E1-B60D-0C50-5E9B6BD5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9" name="Arrow: Right 5">
            <a:extLst>
              <a:ext uri="{FF2B5EF4-FFF2-40B4-BE49-F238E27FC236}">
                <a16:creationId xmlns:a16="http://schemas.microsoft.com/office/drawing/2014/main" id="{45A8A080-2B87-1245-8A2C-FA5324395B71}"/>
              </a:ext>
            </a:extLst>
          </p:cNvPr>
          <p:cNvSpPr/>
          <p:nvPr/>
        </p:nvSpPr>
        <p:spPr>
          <a:xfrm>
            <a:off x="336256" y="31930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3A67D8E-8AD2-56A1-7104-33CCC8F64D47}"/>
              </a:ext>
            </a:extLst>
          </p:cNvPr>
          <p:cNvSpPr/>
          <p:nvPr/>
        </p:nvSpPr>
        <p:spPr>
          <a:xfrm>
            <a:off x="1121872" y="338934"/>
            <a:ext cx="1601968" cy="257369"/>
          </a:xfrm>
          <a:prstGeom prst="wedgeRectCallout">
            <a:avLst>
              <a:gd name="adj1" fmla="val -25868"/>
              <a:gd name="adj2" fmla="val -22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pip install poetry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A2851A-3443-8ED7-91FB-5E3BB36997E9}"/>
              </a:ext>
            </a:extLst>
          </p:cNvPr>
          <p:cNvGrpSpPr/>
          <p:nvPr/>
        </p:nvGrpSpPr>
        <p:grpSpPr>
          <a:xfrm>
            <a:off x="288630" y="6154718"/>
            <a:ext cx="1172388" cy="289586"/>
            <a:chOff x="5881666" y="1590687"/>
            <a:chExt cx="1172388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62711E10-B2C1-5B29-006A-715D60E38F40}"/>
                </a:ext>
              </a:extLst>
            </p:cNvPr>
            <p:cNvSpPr/>
            <p:nvPr/>
          </p:nvSpPr>
          <p:spPr>
            <a:xfrm>
              <a:off x="6081095" y="1603274"/>
              <a:ext cx="9729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5"/>
                </a:rPr>
                <a:t>video: install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3C3B91C3-50A9-093A-2980-983433B53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77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E09DEE-7151-8470-94DB-164A5A1F3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57" y="319304"/>
            <a:ext cx="4448796" cy="91452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7601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new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Right 5">
            <a:extLst>
              <a:ext uri="{FF2B5EF4-FFF2-40B4-BE49-F238E27FC236}">
                <a16:creationId xmlns:a16="http://schemas.microsoft.com/office/drawing/2014/main" id="{45A8A080-2B87-1245-8A2C-FA5324395B71}"/>
              </a:ext>
            </a:extLst>
          </p:cNvPr>
          <p:cNvSpPr/>
          <p:nvPr/>
        </p:nvSpPr>
        <p:spPr>
          <a:xfrm>
            <a:off x="336256" y="31930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22B5AD-CB67-B5F2-0858-85C2757312E2}"/>
              </a:ext>
            </a:extLst>
          </p:cNvPr>
          <p:cNvGrpSpPr/>
          <p:nvPr/>
        </p:nvGrpSpPr>
        <p:grpSpPr>
          <a:xfrm>
            <a:off x="4659883" y="1401562"/>
            <a:ext cx="1071014" cy="289586"/>
            <a:chOff x="5881666" y="1590687"/>
            <a:chExt cx="1071014" cy="289586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5F4C275D-4568-A7DD-DB23-B451A05E8B58}"/>
                </a:ext>
              </a:extLst>
            </p:cNvPr>
            <p:cNvSpPr/>
            <p:nvPr/>
          </p:nvSpPr>
          <p:spPr>
            <a:xfrm>
              <a:off x="6081095" y="1603274"/>
              <a:ext cx="87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video: new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4765174A-B791-BF89-0B93-921587ABF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C6174A54-6C07-E890-E58E-AD988C330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980" y="1996883"/>
            <a:ext cx="8850702" cy="286423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70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64A6DB-2D54-9856-508D-FA523893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67" y="334746"/>
            <a:ext cx="2465231" cy="146998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99610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configure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Right 5">
            <a:extLst>
              <a:ext uri="{FF2B5EF4-FFF2-40B4-BE49-F238E27FC236}">
                <a16:creationId xmlns:a16="http://schemas.microsoft.com/office/drawing/2014/main" id="{45A8A080-2B87-1245-8A2C-FA5324395B71}"/>
              </a:ext>
            </a:extLst>
          </p:cNvPr>
          <p:cNvSpPr/>
          <p:nvPr/>
        </p:nvSpPr>
        <p:spPr>
          <a:xfrm>
            <a:off x="336256" y="31930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22B5AD-CB67-B5F2-0858-85C2757312E2}"/>
              </a:ext>
            </a:extLst>
          </p:cNvPr>
          <p:cNvGrpSpPr/>
          <p:nvPr/>
        </p:nvGrpSpPr>
        <p:grpSpPr>
          <a:xfrm>
            <a:off x="2566539" y="2005411"/>
            <a:ext cx="1214130" cy="289586"/>
            <a:chOff x="5881666" y="1590687"/>
            <a:chExt cx="1214130" cy="289586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5F4C275D-4568-A7DD-DB23-B451A05E8B58}"/>
                </a:ext>
              </a:extLst>
            </p:cNvPr>
            <p:cNvSpPr/>
            <p:nvPr/>
          </p:nvSpPr>
          <p:spPr>
            <a:xfrm>
              <a:off x="6081095" y="1603274"/>
              <a:ext cx="10147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configuration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4765174A-B791-BF89-0B93-921587ABF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962F1C-C23D-4929-B7DC-A4BA1825FB6A}"/>
              </a:ext>
            </a:extLst>
          </p:cNvPr>
          <p:cNvGrpSpPr/>
          <p:nvPr/>
        </p:nvGrpSpPr>
        <p:grpSpPr>
          <a:xfrm>
            <a:off x="2566539" y="2338296"/>
            <a:ext cx="1528254" cy="289586"/>
            <a:chOff x="5881666" y="1590687"/>
            <a:chExt cx="1528254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07123C3F-3F3D-D12C-612F-9A59693D69EB}"/>
                </a:ext>
              </a:extLst>
            </p:cNvPr>
            <p:cNvSpPr/>
            <p:nvPr/>
          </p:nvSpPr>
          <p:spPr>
            <a:xfrm>
              <a:off x="6081095" y="1603274"/>
              <a:ext cx="13288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5"/>
                </a:rPr>
                <a:t>virtual envs create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2511704E-F9AC-77A8-6F20-352E9370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CF1EC6-0499-9FB9-D012-F44CB2860B03}"/>
              </a:ext>
            </a:extLst>
          </p:cNvPr>
          <p:cNvGrpSpPr/>
          <p:nvPr/>
        </p:nvGrpSpPr>
        <p:grpSpPr>
          <a:xfrm>
            <a:off x="2566539" y="2683768"/>
            <a:ext cx="1740877" cy="289586"/>
            <a:chOff x="5881666" y="1590687"/>
            <a:chExt cx="1740877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13486677-3511-E5AB-3219-8FF03C2337BC}"/>
                </a:ext>
              </a:extLst>
            </p:cNvPr>
            <p:cNvSpPr/>
            <p:nvPr/>
          </p:nvSpPr>
          <p:spPr>
            <a:xfrm>
              <a:off x="6081095" y="1603274"/>
              <a:ext cx="15414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6"/>
                </a:rPr>
                <a:t>virtual envs in-project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31F03836-807D-B4E5-0E52-8E22562B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719BBA4-D5A9-9A01-5F69-25FB4651B1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9135" y="319304"/>
            <a:ext cx="1763816" cy="159000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D32A1509-6B4A-A2E3-C694-4F5E3F92F9B6}"/>
              </a:ext>
            </a:extLst>
          </p:cNvPr>
          <p:cNvSpPr/>
          <p:nvPr/>
        </p:nvSpPr>
        <p:spPr>
          <a:xfrm>
            <a:off x="598011" y="3242098"/>
            <a:ext cx="3895866" cy="257369"/>
          </a:xfrm>
          <a:prstGeom prst="wedgeRectCallout">
            <a:avLst>
              <a:gd name="adj1" fmla="val -55175"/>
              <a:gd name="adj2" fmla="val -2521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poetry config virtualenvs.create true --local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94F3D02-6C81-6DFF-0064-DDAC5B64FAA8}"/>
              </a:ext>
            </a:extLst>
          </p:cNvPr>
          <p:cNvSpPr/>
          <p:nvPr/>
        </p:nvSpPr>
        <p:spPr>
          <a:xfrm>
            <a:off x="598011" y="3639526"/>
            <a:ext cx="4235702" cy="257369"/>
          </a:xfrm>
          <a:prstGeom prst="wedgeRectCallout">
            <a:avLst>
              <a:gd name="adj1" fmla="val -55175"/>
              <a:gd name="adj2" fmla="val -2521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poetry config virtualenvs.in-project true --local</a:t>
            </a:r>
          </a:p>
        </p:txBody>
      </p:sp>
    </p:spTree>
    <p:extLst>
      <p:ext uri="{BB962C8B-B14F-4D97-AF65-F5344CB8AC3E}">
        <p14:creationId xmlns:p14="http://schemas.microsoft.com/office/powerpoint/2010/main" val="41894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63147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virtual environment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090235-8ADC-4B68-F83A-A0C177BF6D12}"/>
              </a:ext>
            </a:extLst>
          </p:cNvPr>
          <p:cNvGrpSpPr/>
          <p:nvPr/>
        </p:nvGrpSpPr>
        <p:grpSpPr>
          <a:xfrm>
            <a:off x="248908" y="222426"/>
            <a:ext cx="1679258" cy="289586"/>
            <a:chOff x="5881666" y="1590687"/>
            <a:chExt cx="1679258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D434DC7F-A46B-99F1-0450-35BA4E397DF6}"/>
                </a:ext>
              </a:extLst>
            </p:cNvPr>
            <p:cNvSpPr/>
            <p:nvPr/>
          </p:nvSpPr>
          <p:spPr>
            <a:xfrm>
              <a:off x="6081095" y="1603274"/>
              <a:ext cx="14798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virtual environments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A6D4CE9B-81CA-7E3F-E2CA-DB976A645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D7A8BBCF-61DB-1122-56E7-6497299E53CB}"/>
              </a:ext>
            </a:extLst>
          </p:cNvPr>
          <p:cNvSpPr/>
          <p:nvPr/>
        </p:nvSpPr>
        <p:spPr>
          <a:xfrm>
            <a:off x="566686" y="632767"/>
            <a:ext cx="7549109" cy="257369"/>
          </a:xfrm>
          <a:prstGeom prst="wedgeRectCallout">
            <a:avLst>
              <a:gd name="adj1" fmla="val -46414"/>
              <a:gd name="adj2" fmla="val 607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poetry env use  C:\Users\evaristo.figueiredo\.pyenv\pyenv-win\versions\3.12.3\python.exe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CB0D3B-E070-E5F1-4589-9BAB85A6C3C8}"/>
              </a:ext>
            </a:extLst>
          </p:cNvPr>
          <p:cNvSpPr/>
          <p:nvPr/>
        </p:nvSpPr>
        <p:spPr>
          <a:xfrm>
            <a:off x="581075" y="1845130"/>
            <a:ext cx="1347091" cy="257369"/>
          </a:xfrm>
          <a:prstGeom prst="wedgeRectCallout">
            <a:avLst>
              <a:gd name="adj1" fmla="val 29383"/>
              <a:gd name="adj2" fmla="val -363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poetry env info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6D572D1-79CC-52B4-22A6-214734A7FBE3}"/>
              </a:ext>
            </a:extLst>
          </p:cNvPr>
          <p:cNvSpPr/>
          <p:nvPr/>
        </p:nvSpPr>
        <p:spPr>
          <a:xfrm>
            <a:off x="581075" y="1096582"/>
            <a:ext cx="1347091" cy="257369"/>
          </a:xfrm>
          <a:prstGeom prst="wedgeRectCallout">
            <a:avLst>
              <a:gd name="adj1" fmla="val 10598"/>
              <a:gd name="adj2" fmla="val 1277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poetry env list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8BD4A8-2368-64B5-233B-89BFF9F34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732" y="1913745"/>
            <a:ext cx="4502106" cy="193119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2CC477-81C7-BA4E-7355-3B48AE815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774" y="1096583"/>
            <a:ext cx="3802445" cy="5421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1FA5815-9018-22F8-6269-E03522F10883}"/>
              </a:ext>
            </a:extLst>
          </p:cNvPr>
          <p:cNvSpPr/>
          <p:nvPr/>
        </p:nvSpPr>
        <p:spPr>
          <a:xfrm>
            <a:off x="566685" y="4247235"/>
            <a:ext cx="2026764" cy="257369"/>
          </a:xfrm>
          <a:prstGeom prst="wedgeRectCallout">
            <a:avLst>
              <a:gd name="adj1" fmla="val -46414"/>
              <a:gd name="adj2" fmla="val 607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poetry env remove .venv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1FAFA985-8341-2255-1279-21A5BF8FB3AE}"/>
              </a:ext>
            </a:extLst>
          </p:cNvPr>
          <p:cNvSpPr/>
          <p:nvPr/>
        </p:nvSpPr>
        <p:spPr>
          <a:xfrm>
            <a:off x="581075" y="4649527"/>
            <a:ext cx="1265337" cy="442035"/>
          </a:xfrm>
          <a:prstGeom prst="wedgeRectCallout">
            <a:avLst>
              <a:gd name="adj1" fmla="val -46414"/>
              <a:gd name="adj2" fmla="val 607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poetry shell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07109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4633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add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45A8A080-2B87-1245-8A2C-FA5324395B71}"/>
              </a:ext>
            </a:extLst>
          </p:cNvPr>
          <p:cNvSpPr/>
          <p:nvPr/>
        </p:nvSpPr>
        <p:spPr>
          <a:xfrm>
            <a:off x="276775" y="32946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3E6D79D-6C4A-95A1-4EAE-59B4F0425252}"/>
              </a:ext>
            </a:extLst>
          </p:cNvPr>
          <p:cNvSpPr/>
          <p:nvPr/>
        </p:nvSpPr>
        <p:spPr>
          <a:xfrm>
            <a:off x="1062391" y="349094"/>
            <a:ext cx="1601968" cy="257369"/>
          </a:xfrm>
          <a:prstGeom prst="wedgeRectCallout">
            <a:avLst>
              <a:gd name="adj1" fmla="val -25868"/>
              <a:gd name="adj2" fmla="val -22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poetry add –D mypy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B62640-C40B-290A-37C5-D08C26AE05C8}"/>
              </a:ext>
            </a:extLst>
          </p:cNvPr>
          <p:cNvGrpSpPr/>
          <p:nvPr/>
        </p:nvGrpSpPr>
        <p:grpSpPr>
          <a:xfrm>
            <a:off x="1080313" y="723573"/>
            <a:ext cx="1901690" cy="289586"/>
            <a:chOff x="5881666" y="1590687"/>
            <a:chExt cx="1901690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A0D0910D-AA89-54B3-6AC5-1C44188B9BD8}"/>
                </a:ext>
              </a:extLst>
            </p:cNvPr>
            <p:cNvSpPr/>
            <p:nvPr/>
          </p:nvSpPr>
          <p:spPr>
            <a:xfrm>
              <a:off x="6081095" y="1603274"/>
              <a:ext cx="17022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video: add development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7ACC0A1F-4648-E3B8-23D3-BD114E02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B53FAC8-5146-C138-A1E0-C26C04616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21" y="736160"/>
            <a:ext cx="3199569" cy="205548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5240D4A-5BE9-1C75-A6A0-684C201A52A5}"/>
              </a:ext>
            </a:extLst>
          </p:cNvPr>
          <p:cNvSpPr/>
          <p:nvPr/>
        </p:nvSpPr>
        <p:spPr>
          <a:xfrm>
            <a:off x="3700321" y="329464"/>
            <a:ext cx="2451559" cy="257369"/>
          </a:xfrm>
          <a:prstGeom prst="wedgeRectCallout">
            <a:avLst>
              <a:gd name="adj1" fmla="val -25868"/>
              <a:gd name="adj2" fmla="val -22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poetry add requests pendulum</a:t>
            </a:r>
            <a:endParaRPr lang="en-US" sz="1200" kern="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4EB025-A740-E915-FDF2-822290919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321" y="3035671"/>
            <a:ext cx="6653527" cy="63033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BAA9423-39AF-1E66-D6DA-8582181255AD}"/>
              </a:ext>
            </a:extLst>
          </p:cNvPr>
          <p:cNvGrpSpPr/>
          <p:nvPr/>
        </p:nvGrpSpPr>
        <p:grpSpPr>
          <a:xfrm>
            <a:off x="3700321" y="3832533"/>
            <a:ext cx="1652199" cy="289586"/>
            <a:chOff x="5881666" y="1590687"/>
            <a:chExt cx="1652199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0FF2C66D-5073-829F-D200-CADD3B71F5F5}"/>
                </a:ext>
              </a:extLst>
            </p:cNvPr>
            <p:cNvSpPr/>
            <p:nvPr/>
          </p:nvSpPr>
          <p:spPr>
            <a:xfrm>
              <a:off x="6081095" y="1603274"/>
              <a:ext cx="14527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6"/>
                </a:rPr>
                <a:t>documentation: add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774E194B-D0A6-7470-6E51-AF7FCF932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749E911-353C-E85D-7973-B172D21B229D}"/>
              </a:ext>
            </a:extLst>
          </p:cNvPr>
          <p:cNvGrpSpPr/>
          <p:nvPr/>
        </p:nvGrpSpPr>
        <p:grpSpPr>
          <a:xfrm>
            <a:off x="248908" y="5183813"/>
            <a:ext cx="7937188" cy="289586"/>
            <a:chOff x="5881666" y="1590687"/>
            <a:chExt cx="7937188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F5144EB0-498A-ABD4-2E21-33D22D611DE4}"/>
                </a:ext>
              </a:extLst>
            </p:cNvPr>
            <p:cNvSpPr/>
            <p:nvPr/>
          </p:nvSpPr>
          <p:spPr>
            <a:xfrm>
              <a:off x="6081095" y="1603274"/>
              <a:ext cx="77377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pt-PT" sz="1200" dirty="0" err="1">
                  <a:hlinkClick r:id="rId7"/>
                </a:rPr>
                <a:t>Repositories</a:t>
              </a:r>
              <a:r>
                <a:rPr lang="pt-PT" sz="1200" dirty="0">
                  <a:hlinkClick r:id="rId7"/>
                </a:rPr>
                <a:t> | </a:t>
              </a:r>
              <a:r>
                <a:rPr lang="pt-PT" sz="1200" dirty="0" err="1">
                  <a:hlinkClick r:id="rId7"/>
                </a:rPr>
                <a:t>Documentation</a:t>
              </a:r>
              <a:r>
                <a:rPr lang="pt-PT" sz="1200" dirty="0">
                  <a:hlinkClick r:id="rId7"/>
                </a:rPr>
                <a:t> | </a:t>
              </a:r>
              <a:r>
                <a:rPr lang="pt-PT" sz="1200" dirty="0" err="1">
                  <a:hlinkClick r:id="rId7"/>
                </a:rPr>
                <a:t>Poetry</a:t>
              </a:r>
              <a:r>
                <a:rPr lang="pt-PT" sz="1200" dirty="0">
                  <a:hlinkClick r:id="rId7"/>
                </a:rPr>
                <a:t> - </a:t>
              </a:r>
              <a:r>
                <a:rPr lang="pt-PT" sz="1200" dirty="0" err="1">
                  <a:hlinkClick r:id="rId7"/>
                </a:rPr>
                <a:t>Python</a:t>
              </a:r>
              <a:r>
                <a:rPr lang="pt-PT" sz="1200" dirty="0">
                  <a:hlinkClick r:id="rId7"/>
                </a:rPr>
                <a:t> </a:t>
              </a:r>
              <a:r>
                <a:rPr lang="pt-PT" sz="1200" dirty="0" err="1">
                  <a:hlinkClick r:id="rId7"/>
                </a:rPr>
                <a:t>dependency</a:t>
              </a:r>
              <a:r>
                <a:rPr lang="pt-PT" sz="1200" dirty="0">
                  <a:hlinkClick r:id="rId7"/>
                </a:rPr>
                <a:t> management </a:t>
              </a:r>
              <a:r>
                <a:rPr lang="pt-PT" sz="1200" dirty="0" err="1">
                  <a:hlinkClick r:id="rId7"/>
                </a:rPr>
                <a:t>and</a:t>
              </a:r>
              <a:r>
                <a:rPr lang="pt-PT" sz="1200" dirty="0">
                  <a:hlinkClick r:id="rId7"/>
                </a:rPr>
                <a:t> </a:t>
              </a:r>
              <a:r>
                <a:rPr lang="pt-PT" sz="1200" dirty="0" err="1">
                  <a:hlinkClick r:id="rId7"/>
                </a:rPr>
                <a:t>packaging</a:t>
              </a:r>
              <a:r>
                <a:rPr lang="pt-PT" sz="1200" dirty="0">
                  <a:hlinkClick r:id="rId7"/>
                </a:rPr>
                <a:t> </a:t>
              </a:r>
              <a:r>
                <a:rPr lang="pt-PT" sz="1200" dirty="0" err="1">
                  <a:hlinkClick r:id="rId7"/>
                </a:rPr>
                <a:t>made</a:t>
              </a:r>
              <a:r>
                <a:rPr lang="pt-PT" sz="1200" dirty="0">
                  <a:hlinkClick r:id="rId7"/>
                </a:rPr>
                <a:t> </a:t>
              </a:r>
              <a:r>
                <a:rPr lang="pt-PT" sz="1200" dirty="0" err="1">
                  <a:hlinkClick r:id="rId7"/>
                </a:rPr>
                <a:t>easy</a:t>
              </a:r>
              <a:r>
                <a:rPr lang="pt-PT" sz="1200" dirty="0">
                  <a:hlinkClick r:id="rId7"/>
                </a:rPr>
                <a:t> (python-poetry.org)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157819A1-B41B-1BD0-58FD-A4AD32687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869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0374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remove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45A8A080-2B87-1245-8A2C-FA5324395B71}"/>
              </a:ext>
            </a:extLst>
          </p:cNvPr>
          <p:cNvSpPr/>
          <p:nvPr/>
        </p:nvSpPr>
        <p:spPr>
          <a:xfrm>
            <a:off x="276775" y="32946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3E6D79D-6C4A-95A1-4EAE-59B4F0425252}"/>
              </a:ext>
            </a:extLst>
          </p:cNvPr>
          <p:cNvSpPr/>
          <p:nvPr/>
        </p:nvSpPr>
        <p:spPr>
          <a:xfrm>
            <a:off x="1062391" y="349094"/>
            <a:ext cx="1941805" cy="257369"/>
          </a:xfrm>
          <a:prstGeom prst="wedgeRectCallout">
            <a:avLst>
              <a:gd name="adj1" fmla="val -25868"/>
              <a:gd name="adj2" fmla="val -22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poetry remove pendulum</a:t>
            </a:r>
            <a:endParaRPr lang="en-US" sz="1200" kern="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AA9423-39AF-1E66-D6DA-8582181255AD}"/>
              </a:ext>
            </a:extLst>
          </p:cNvPr>
          <p:cNvGrpSpPr/>
          <p:nvPr/>
        </p:nvGrpSpPr>
        <p:grpSpPr>
          <a:xfrm>
            <a:off x="1015886" y="702126"/>
            <a:ext cx="1894830" cy="289586"/>
            <a:chOff x="5881666" y="1590687"/>
            <a:chExt cx="1894830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0FF2C66D-5073-829F-D200-CADD3B71F5F5}"/>
                </a:ext>
              </a:extLst>
            </p:cNvPr>
            <p:cNvSpPr/>
            <p:nvPr/>
          </p:nvSpPr>
          <p:spPr>
            <a:xfrm>
              <a:off x="6081095" y="1603274"/>
              <a:ext cx="16954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documentation: remove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774E194B-D0A6-7470-6E51-AF7FCF932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541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66760</TotalTime>
  <Words>342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poetry</vt:lpstr>
      <vt:lpstr>1.1 resources</vt:lpstr>
      <vt:lpstr>2. what</vt:lpstr>
      <vt:lpstr>3. install</vt:lpstr>
      <vt:lpstr>4. new</vt:lpstr>
      <vt:lpstr>5. configure</vt:lpstr>
      <vt:lpstr>6. virtual environment</vt:lpstr>
      <vt:lpstr>7. add</vt:lpstr>
      <vt:lpstr>8. remove</vt:lpstr>
      <vt:lpstr>8. show</vt:lpstr>
      <vt:lpstr>8. scripts</vt:lpstr>
      <vt:lpstr>9. run</vt:lpstr>
      <vt:lpstr>10. build</vt:lpstr>
      <vt:lpstr>11. publish</vt:lpstr>
      <vt:lpstr>12. vsCode</vt:lpstr>
      <vt:lpstr>13. folders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1270</cp:revision>
  <dcterms:created xsi:type="dcterms:W3CDTF">2019-03-25T09:18:39Z</dcterms:created>
  <dcterms:modified xsi:type="dcterms:W3CDTF">2024-06-13T14:56:45Z</dcterms:modified>
</cp:coreProperties>
</file>