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97" r:id="rId3"/>
    <p:sldId id="403" r:id="rId4"/>
    <p:sldId id="402" r:id="rId5"/>
    <p:sldId id="398" r:id="rId6"/>
    <p:sldId id="399" r:id="rId7"/>
    <p:sldId id="400" r:id="rId8"/>
    <p:sldId id="401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12/06/2024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12/06/2024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12/06/2024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structur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packages/main_vs_init.pdf" TargetMode="External"/><Relationship Id="rId7" Type="http://schemas.openxmlformats.org/officeDocument/2006/relationships/hyperlink" Target="https://docs.python.org/3/library/sys_path_init.html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cONc0NcKE7s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hyperlink" Target="https://python.land/project-structure/python-packages#Create_a_runnable_package_with___main__py:~:text=What%20is%20__init__.py%20in%20a%20Python%20package%3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#Create_a_runnable_package_with___main__py:~:text=short%20and%20concise.-,Importing%20modules%20in%20__init__.py,-Our%20package%20ca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roject-structure/python-packages#Create_a_runnable_package_with___main__py:~:text=Absolute%20or%20relative%20impor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hyperlink" Target="https://python.land/project-structure/python-packages#Create_a_runnable_package_with___main__py:~:text=code%20more%20flexible.-,Create%20a%20runnable%20package%20with%20__main__.py,-I%20showed%20you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7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044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FA4FB-55AF-EE98-C500-72C504C225FB}"/>
              </a:ext>
            </a:extLst>
          </p:cNvPr>
          <p:cNvGrpSpPr/>
          <p:nvPr/>
        </p:nvGrpSpPr>
        <p:grpSpPr>
          <a:xfrm>
            <a:off x="10652308" y="123804"/>
            <a:ext cx="1252713" cy="283293"/>
            <a:chOff x="5611636" y="5954426"/>
            <a:chExt cx="1252714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2D52CBA-3812-91B4-F7D8-98F95018D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3C992B16-8E8D-DC1E-61E3-D64007B9AD58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DB61BF-ABCD-AB95-9539-3DFFEEE1D7CD}"/>
              </a:ext>
            </a:extLst>
          </p:cNvPr>
          <p:cNvGrpSpPr/>
          <p:nvPr/>
        </p:nvGrpSpPr>
        <p:grpSpPr>
          <a:xfrm>
            <a:off x="10652307" y="419683"/>
            <a:ext cx="1122870" cy="283293"/>
            <a:chOff x="5611636" y="5954426"/>
            <a:chExt cx="1122871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4E4DDD8F-4AF3-BBDF-3A43-BCA3D55D7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2C7C2E8-5142-2582-FA24-60FC109730A7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910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8553DE-2207-4D4C-A919-49A7C89A52AA}"/>
              </a:ext>
            </a:extLst>
          </p:cNvPr>
          <p:cNvGrpSpPr/>
          <p:nvPr/>
        </p:nvGrpSpPr>
        <p:grpSpPr>
          <a:xfrm>
            <a:off x="248908" y="684462"/>
            <a:ext cx="1366728" cy="299662"/>
            <a:chOff x="1643297" y="4045816"/>
            <a:chExt cx="1366728" cy="299662"/>
          </a:xfrm>
        </p:grpSpPr>
        <p:sp>
          <p:nvSpPr>
            <p:cNvPr id="1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7EB5D5A4-EC82-40F9-8EF3-D8543D540EA1}"/>
                </a:ext>
              </a:extLst>
            </p:cNvPr>
            <p:cNvSpPr txBox="1"/>
            <p:nvPr/>
          </p:nvSpPr>
          <p:spPr>
            <a:xfrm>
              <a:off x="1980063" y="4103314"/>
              <a:ext cx="102996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fr-FR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main_vs_init.pdf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DDD5B0B4-6D3A-41DE-B847-981A0999A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064C3-35F4-B7A9-2114-E84B84BCDF83}"/>
              </a:ext>
            </a:extLst>
          </p:cNvPr>
          <p:cNvGrpSpPr/>
          <p:nvPr/>
        </p:nvGrpSpPr>
        <p:grpSpPr>
          <a:xfrm>
            <a:off x="248908" y="1124516"/>
            <a:ext cx="5171688" cy="289586"/>
            <a:chOff x="5881666" y="1590687"/>
            <a:chExt cx="5171688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4B0843DE-2806-4E9A-315B-67BBDF6A7E16}"/>
                </a:ext>
              </a:extLst>
            </p:cNvPr>
            <p:cNvSpPr/>
            <p:nvPr/>
          </p:nvSpPr>
          <p:spPr>
            <a:xfrm>
              <a:off x="6081095" y="1603274"/>
              <a:ext cx="49722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Intermediate Python Tutorial: How to Use the __init__.py File (youtube.com)</a:t>
              </a:r>
              <a:endParaRPr lang="en-US" sz="1200" dirty="0"/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946F372-A71A-01D2-B77C-4128F868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C307AB-DE75-F634-4D07-E911B391980C}"/>
              </a:ext>
            </a:extLst>
          </p:cNvPr>
          <p:cNvGrpSpPr/>
          <p:nvPr/>
        </p:nvGrpSpPr>
        <p:grpSpPr>
          <a:xfrm>
            <a:off x="248908" y="1541908"/>
            <a:ext cx="5712285" cy="289586"/>
            <a:chOff x="5881666" y="1590687"/>
            <a:chExt cx="5712285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7F6D338-3DC1-6BCF-BB40-69D8B41F3F0D}"/>
                </a:ext>
              </a:extLst>
            </p:cNvPr>
            <p:cNvSpPr/>
            <p:nvPr/>
          </p:nvSpPr>
          <p:spPr>
            <a:xfrm>
              <a:off x="6081095" y="1603274"/>
              <a:ext cx="55128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The initialization of the </a:t>
              </a:r>
              <a:r>
                <a:rPr lang="en-US" sz="1200" dirty="0" err="1">
                  <a:hlinkClick r:id="rId7"/>
                </a:rPr>
                <a:t>sys.path</a:t>
              </a:r>
              <a:r>
                <a:rPr lang="en-US" sz="1200" dirty="0">
                  <a:hlinkClick r:id="rId7"/>
                </a:rPr>
                <a:t> module search path — Python 3.12.4 documentation</a:t>
              </a:r>
              <a:endParaRPr lang="en-US" sz="1200" dirty="0"/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3539CD62-DB95-1FC3-3F02-10179D7F3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27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8A2543-9F6F-4943-B36A-D3A9FF14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97" y="707612"/>
            <a:ext cx="6297463" cy="12459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044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096000" y="2044916"/>
            <a:ext cx="1203981" cy="246221"/>
            <a:chOff x="5881666" y="1565584"/>
            <a:chExt cx="120398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695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F076AC-5043-4FBD-9050-468CC1F71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211" y="2250020"/>
            <a:ext cx="2138629" cy="16693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2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644005E-561C-470C-91CF-03F4C18B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20" y="4208292"/>
            <a:ext cx="5793200" cy="23965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F076AC-5043-4FBD-9050-468CC1F71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19" y="740052"/>
            <a:ext cx="2138629" cy="16693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791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__init__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603290" y="2533161"/>
            <a:ext cx="487439" cy="246221"/>
            <a:chOff x="5881666" y="1565584"/>
            <a:chExt cx="48743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3529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init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88D9643-C10E-4FC5-9438-7754DF031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729" y="1372269"/>
            <a:ext cx="5468113" cy="4048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C9097E-4133-4300-984C-A50CE3D62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19" y="2863107"/>
            <a:ext cx="4983232" cy="10493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EF615EE7-1E8D-4C73-AA4D-FA37F8765102}"/>
              </a:ext>
            </a:extLst>
          </p:cNvPr>
          <p:cNvSpPr/>
          <p:nvPr/>
        </p:nvSpPr>
        <p:spPr>
          <a:xfrm>
            <a:off x="279408" y="4265572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  <p:sp>
        <p:nvSpPr>
          <p:cNvPr id="17" name="Explosion: 14 Points 16">
            <a:extLst>
              <a:ext uri="{FF2B5EF4-FFF2-40B4-BE49-F238E27FC236}">
                <a16:creationId xmlns:a16="http://schemas.microsoft.com/office/drawing/2014/main" id="{3850449B-DEB8-4E94-B269-EF3A0E0B528F}"/>
              </a:ext>
            </a:extLst>
          </p:cNvPr>
          <p:cNvSpPr/>
          <p:nvPr/>
        </p:nvSpPr>
        <p:spPr>
          <a:xfrm>
            <a:off x="6497161" y="2370137"/>
            <a:ext cx="2497774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when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8643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6FF5E-6CB3-4B9B-AD99-7FA66971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95" y="770243"/>
            <a:ext cx="5032891" cy="48768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7286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importing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050442" y="5758961"/>
            <a:ext cx="2045558" cy="246221"/>
            <a:chOff x="5881666" y="1565584"/>
            <a:chExt cx="204555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9111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Importing modules in __init__.py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25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69B59-BAE9-4AB9-AE49-D8090E5A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04" y="740052"/>
            <a:ext cx="6370790" cy="12634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33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path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803042" y="2127262"/>
            <a:ext cx="1731369" cy="246221"/>
            <a:chOff x="5881666" y="1565584"/>
            <a:chExt cx="17313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5969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absolute and relative paths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AD7E943-8612-43FC-92FA-5AF6A753F7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422" y="2940663"/>
            <a:ext cx="6802601" cy="27187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7985DE74-28A7-4F5A-BDD1-95D8A96A0041}"/>
              </a:ext>
            </a:extLst>
          </p:cNvPr>
          <p:cNvSpPr/>
          <p:nvPr/>
        </p:nvSpPr>
        <p:spPr>
          <a:xfrm>
            <a:off x="306574" y="3121203"/>
            <a:ext cx="9683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275742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A16B240-43D4-4BD2-868A-F9E7EE59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63" y="3060243"/>
            <a:ext cx="8355497" cy="26673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5CC40D-6C9B-43A3-9687-70C426FC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2" y="740052"/>
            <a:ext cx="4994110" cy="834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6065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noProof="1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__main__</a:t>
            </a:r>
            <a:endParaRPr lang="en-US" sz="2000" noProof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442362" y="1698316"/>
            <a:ext cx="578809" cy="246221"/>
            <a:chOff x="5881666" y="1565584"/>
            <a:chExt cx="57880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4435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main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985DE74-28A7-4F5A-BDD1-95D8A96A0041}"/>
              </a:ext>
            </a:extLst>
          </p:cNvPr>
          <p:cNvSpPr/>
          <p:nvPr/>
        </p:nvSpPr>
        <p:spPr>
          <a:xfrm>
            <a:off x="306574" y="3121203"/>
            <a:ext cx="9683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relative</a:t>
            </a:r>
          </a:p>
        </p:txBody>
      </p: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17935B9E-F5AA-4FF7-9E75-E32F5EEF666B}"/>
              </a:ext>
            </a:extLst>
          </p:cNvPr>
          <p:cNvSpPr/>
          <p:nvPr/>
        </p:nvSpPr>
        <p:spPr>
          <a:xfrm>
            <a:off x="6497161" y="2370137"/>
            <a:ext cx="2497774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when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</a:t>
            </a:r>
          </a:p>
        </p:txBody>
      </p:sp>
    </p:spTree>
    <p:extLst>
      <p:ext uri="{BB962C8B-B14F-4D97-AF65-F5344CB8AC3E}">
        <p14:creationId xmlns:p14="http://schemas.microsoft.com/office/powerpoint/2010/main" val="419781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64038</TotalTime>
  <Words>144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packages</vt:lpstr>
      <vt:lpstr>1.1 sources</vt:lpstr>
      <vt:lpstr>2. what</vt:lpstr>
      <vt:lpstr>3. __init__</vt:lpstr>
      <vt:lpstr>3.1 importing</vt:lpstr>
      <vt:lpstr>3.2 path</vt:lpstr>
      <vt:lpstr>4. __main__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1226</cp:revision>
  <dcterms:created xsi:type="dcterms:W3CDTF">2019-03-25T09:18:39Z</dcterms:created>
  <dcterms:modified xsi:type="dcterms:W3CDTF">2024-06-12T22:49:09Z</dcterms:modified>
</cp:coreProperties>
</file>