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78" r:id="rId3"/>
    <p:sldId id="397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10/06/2024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10/06/2024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10/06/2024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6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8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effective-python-environment/#pyenv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youtu.be/HTx18uyyHw8?si=UI19qEBxcyTqMSiK&amp;t=513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file:///C:\Windows\explorer.exe%20F:\ides\AZ_vStudio2017" TargetMode="External"/><Relationship Id="rId3" Type="http://schemas.openxmlformats.org/officeDocument/2006/relationships/hyperlink" Target="https://youtu.be/HTx18uyyHw8?si=E2LrGjSLHJ8ig9zf&amp;t=57" TargetMode="Externa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k0nze.dev/posts/install-pyenv-venv-vscode/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pyenv-win/pyenv-win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hyperlink" Target="file:///C:\Users\evaristo.figueiredo\.pyen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Tx18uyyHw8?si=PUc6vDu_z3Qjelac&amp;t=306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Tx18uyyHw8?si=ffeIwMNT-02m994C&amp;t=333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Tx18uyyHw8?si=hpW314sbd0W2isd7&amp;t=346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Tx18uyyHw8?si=csK5SjTWEPlzX4Hm&amp;t=360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Tx18uyyHw8?si=W56CVFRRJESPFjNC&amp;t=401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HTx18uyyHw8?si=2qzbVVeINojIqN92&amp;t=462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70038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pyenv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7893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496420" y="1792905"/>
            <a:ext cx="1291138" cy="289586"/>
            <a:chOff x="5881666" y="1590687"/>
            <a:chExt cx="129113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1091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tutorial: pyenv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D6A3ACC-B71D-7303-2E4A-E13C393DDE5B}"/>
              </a:ext>
            </a:extLst>
          </p:cNvPr>
          <p:cNvSpPr/>
          <p:nvPr/>
        </p:nvSpPr>
        <p:spPr>
          <a:xfrm>
            <a:off x="988019" y="366241"/>
            <a:ext cx="2262405" cy="1365365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can manage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which Python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to 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current session,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globally,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per-project basis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02827C6-4972-689C-4D90-C83CF0542DCD}"/>
              </a:ext>
            </a:extLst>
          </p:cNvPr>
          <p:cNvSpPr/>
          <p:nvPr/>
        </p:nvSpPr>
        <p:spPr>
          <a:xfrm>
            <a:off x="3472508" y="366241"/>
            <a:ext cx="1677310" cy="1365365"/>
          </a:xfrm>
          <a:prstGeom prst="wedgeRectCallout">
            <a:avLst>
              <a:gd name="adj1" fmla="val -64894"/>
              <a:gd name="adj2" fmla="val -332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pyenv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will make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python command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point 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whichever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specified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D82068E1-3067-07B8-5621-5F770CDECB53}"/>
              </a:ext>
            </a:extLst>
          </p:cNvPr>
          <p:cNvSpPr/>
          <p:nvPr/>
        </p:nvSpPr>
        <p:spPr>
          <a:xfrm>
            <a:off x="5371902" y="342702"/>
            <a:ext cx="2182255" cy="1180699"/>
          </a:xfrm>
          <a:prstGeom prst="wedgeRectCallout">
            <a:avLst>
              <a:gd name="adj1" fmla="val -59887"/>
              <a:gd name="adj2" fmla="val -321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none of these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overrides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default system Python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other applications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425F8E43-7CCE-D0AD-5B46-659421407A76}"/>
              </a:ext>
            </a:extLst>
          </p:cNvPr>
          <p:cNvSpPr/>
          <p:nvPr/>
        </p:nvSpPr>
        <p:spPr>
          <a:xfrm>
            <a:off x="7776241" y="342702"/>
            <a:ext cx="1807152" cy="1365365"/>
          </a:xfrm>
          <a:prstGeom prst="wedgeRectCallout">
            <a:avLst>
              <a:gd name="adj1" fmla="val -63612"/>
              <a:gd name="adj2" fmla="val -325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safe to use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however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work best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within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Python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environment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26080C8-4A4E-1516-E627-DFC6ECE3C533}"/>
              </a:ext>
            </a:extLst>
          </p:cNvPr>
          <p:cNvGrpSpPr/>
          <p:nvPr/>
        </p:nvGrpSpPr>
        <p:grpSpPr>
          <a:xfrm>
            <a:off x="284468" y="2188188"/>
            <a:ext cx="1666434" cy="289586"/>
            <a:chOff x="5881666" y="1590687"/>
            <a:chExt cx="166643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F3E2281C-6EAB-6737-D22A-EC9E41FE4D82}"/>
                </a:ext>
              </a:extLst>
            </p:cNvPr>
            <p:cNvSpPr/>
            <p:nvPr/>
          </p:nvSpPr>
          <p:spPr>
            <a:xfrm>
              <a:off x="6081095" y="1603274"/>
              <a:ext cx="14670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video: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9BD553F4-4E9E-5876-92DB-CAC93C15B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608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F9CD91D1-383D-20F7-EF27-D6B8A9932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74" y="398172"/>
            <a:ext cx="2677237" cy="8216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14249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download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7521FB-A862-9A97-644F-2FCBF2DADB52}"/>
              </a:ext>
            </a:extLst>
          </p:cNvPr>
          <p:cNvGrpSpPr/>
          <p:nvPr/>
        </p:nvGrpSpPr>
        <p:grpSpPr>
          <a:xfrm>
            <a:off x="526194" y="2545525"/>
            <a:ext cx="1172388" cy="289586"/>
            <a:chOff x="5881666" y="1590687"/>
            <a:chExt cx="1172388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5DFCB9F4-D3AA-C8EC-79D7-50E3705CAE56}"/>
                </a:ext>
              </a:extLst>
            </p:cNvPr>
            <p:cNvSpPr/>
            <p:nvPr/>
          </p:nvSpPr>
          <p:spPr>
            <a:xfrm>
              <a:off x="6081095" y="1603274"/>
              <a:ext cx="9729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video: 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E7CEACFC-7A3D-9FD8-B722-2F36BF49A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6C63831-1E74-9ADD-F5DE-17B2E37797EF}"/>
              </a:ext>
            </a:extLst>
          </p:cNvPr>
          <p:cNvGrpSpPr/>
          <p:nvPr/>
        </p:nvGrpSpPr>
        <p:grpSpPr>
          <a:xfrm>
            <a:off x="526194" y="2243606"/>
            <a:ext cx="1484974" cy="289586"/>
            <a:chOff x="5881666" y="1590687"/>
            <a:chExt cx="1484974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A00B81F-73D7-BD69-7CBB-5743EBC9D4B4}"/>
                </a:ext>
              </a:extLst>
            </p:cNvPr>
            <p:cNvSpPr/>
            <p:nvPr/>
          </p:nvSpPr>
          <p:spPr>
            <a:xfrm>
              <a:off x="6081095" y="1603274"/>
              <a:ext cx="12855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github/pyenv-win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148FEF08-3EE1-EB09-EE10-7A75E0845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9AFEA7-F0DD-E2BE-D2B4-D374B17D5E6A}"/>
              </a:ext>
            </a:extLst>
          </p:cNvPr>
          <p:cNvGrpSpPr/>
          <p:nvPr/>
        </p:nvGrpSpPr>
        <p:grpSpPr>
          <a:xfrm>
            <a:off x="283161" y="1943991"/>
            <a:ext cx="1143983" cy="289586"/>
            <a:chOff x="5881666" y="1590687"/>
            <a:chExt cx="1143983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3109FFFE-6F7E-CEDB-40D0-AF0B4684C536}"/>
                </a:ext>
              </a:extLst>
            </p:cNvPr>
            <p:cNvSpPr/>
            <p:nvPr/>
          </p:nvSpPr>
          <p:spPr>
            <a:xfrm>
              <a:off x="6081095" y="1603274"/>
              <a:ext cx="9445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site: 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EBE9BAE4-4DE7-CE5C-7F13-07FAF6D38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FAC79E-93C2-8BF5-6BC1-CDE45DD7BD87}"/>
              </a:ext>
            </a:extLst>
          </p:cNvPr>
          <p:cNvGrpSpPr/>
          <p:nvPr/>
        </p:nvGrpSpPr>
        <p:grpSpPr>
          <a:xfrm>
            <a:off x="3935338" y="398172"/>
            <a:ext cx="2920285" cy="1297023"/>
            <a:chOff x="2091298" y="2233577"/>
            <a:chExt cx="2920285" cy="129702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6FD12F8-8D69-CA47-34AE-0146F917A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91298" y="2233577"/>
              <a:ext cx="2920285" cy="1247337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CA9EEF17-40AC-4037-9CE7-272C6BFE90F9}"/>
                </a:ext>
              </a:extLst>
            </p:cNvPr>
            <p:cNvSpPr/>
            <p:nvPr/>
          </p:nvSpPr>
          <p:spPr>
            <a:xfrm>
              <a:off x="2180621" y="3206511"/>
              <a:ext cx="2741899" cy="324089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3EA1D61-72CE-6E34-88F6-FED71C1F73AF}"/>
              </a:ext>
            </a:extLst>
          </p:cNvPr>
          <p:cNvGrpSpPr/>
          <p:nvPr/>
        </p:nvGrpSpPr>
        <p:grpSpPr>
          <a:xfrm>
            <a:off x="1175499" y="1288554"/>
            <a:ext cx="2517812" cy="299662"/>
            <a:chOff x="1643297" y="4045816"/>
            <a:chExt cx="2517812" cy="299662"/>
          </a:xfrm>
        </p:grpSpPr>
        <p:sp>
          <p:nvSpPr>
            <p:cNvPr id="27" name="CaixaDeTexto 17">
              <a:hlinkClick r:id="rId8" action="ppaction://program"/>
              <a:extLst>
                <a:ext uri="{FF2B5EF4-FFF2-40B4-BE49-F238E27FC236}">
                  <a16:creationId xmlns:a16="http://schemas.microsoft.com/office/drawing/2014/main" id="{2BBB1815-DA63-93CA-391B-3863F1058508}"/>
                </a:ext>
              </a:extLst>
            </p:cNvPr>
            <p:cNvSpPr txBox="1"/>
            <p:nvPr/>
          </p:nvSpPr>
          <p:spPr>
            <a:xfrm>
              <a:off x="1980063" y="4103314"/>
              <a:ext cx="2181046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pt-PT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9" action="ppaction://hlinkfile"/>
                </a:rPr>
                <a:t>C:\Users\evaristo.figueiredo\.pyenv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28" name="Imagem 18">
              <a:hlinkClick r:id="rId8" action="ppaction://program"/>
              <a:extLst>
                <a:ext uri="{FF2B5EF4-FFF2-40B4-BE49-F238E27FC236}">
                  <a16:creationId xmlns:a16="http://schemas.microsoft.com/office/drawing/2014/main" id="{A54202C3-FBE2-805C-1768-115B8BC2D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122EA3A6-2267-611E-B8F6-4ABC28B6103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7650" y="448317"/>
            <a:ext cx="2578773" cy="43632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3" name="Arrow: Right 5">
            <a:extLst>
              <a:ext uri="{FF2B5EF4-FFF2-40B4-BE49-F238E27FC236}">
                <a16:creationId xmlns:a16="http://schemas.microsoft.com/office/drawing/2014/main" id="{ED280091-F3DF-6037-1F3B-26652CB45468}"/>
              </a:ext>
            </a:extLst>
          </p:cNvPr>
          <p:cNvSpPr/>
          <p:nvPr/>
        </p:nvSpPr>
        <p:spPr>
          <a:xfrm>
            <a:off x="6445620" y="448317"/>
            <a:ext cx="69743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350207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6465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available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EC36CD-953C-5ABE-4F99-B9E85BC3AD17}"/>
              </a:ext>
            </a:extLst>
          </p:cNvPr>
          <p:cNvGrpSpPr/>
          <p:nvPr/>
        </p:nvGrpSpPr>
        <p:grpSpPr>
          <a:xfrm>
            <a:off x="995800" y="2553687"/>
            <a:ext cx="1568586" cy="289586"/>
            <a:chOff x="5881666" y="1590687"/>
            <a:chExt cx="1568586" cy="289586"/>
          </a:xfrm>
        </p:grpSpPr>
        <p:sp>
          <p:nvSpPr>
            <p:cNvPr id="38" name="Retângulo 5">
              <a:extLst>
                <a:ext uri="{FF2B5EF4-FFF2-40B4-BE49-F238E27FC236}">
                  <a16:creationId xmlns:a16="http://schemas.microsoft.com/office/drawing/2014/main" id="{5EB1E7D5-A683-FF73-F35B-3E2B1B2C8A3B}"/>
                </a:ext>
              </a:extLst>
            </p:cNvPr>
            <p:cNvSpPr/>
            <p:nvPr/>
          </p:nvSpPr>
          <p:spPr>
            <a:xfrm>
              <a:off x="6081095" y="1603274"/>
              <a:ext cx="13691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list available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" name="Picture 38" descr="Icon&#10;&#10;Description automatically generated">
              <a:extLst>
                <a:ext uri="{FF2B5EF4-FFF2-40B4-BE49-F238E27FC236}">
                  <a16:creationId xmlns:a16="http://schemas.microsoft.com/office/drawing/2014/main" id="{A9639DB4-23AA-68B4-6CC6-77CBA37CE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A25DFA6A-E24F-EEAA-2177-75A7D9408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50" y="831488"/>
            <a:ext cx="2536217" cy="7219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FA54E2A-554A-581A-83BE-8D4910A858FE}"/>
              </a:ext>
            </a:extLst>
          </p:cNvPr>
          <p:cNvSpPr/>
          <p:nvPr/>
        </p:nvSpPr>
        <p:spPr>
          <a:xfrm>
            <a:off x="988019" y="385871"/>
            <a:ext cx="1486552" cy="257369"/>
          </a:xfrm>
          <a:prstGeom prst="wedgeRectCallout">
            <a:avLst>
              <a:gd name="adj1" fmla="val 3631"/>
              <a:gd name="adj2" fmla="val -128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pyenv install -l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4E9B06D-3820-1427-831C-9CB2AE77A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4650" y="1808605"/>
            <a:ext cx="1259987" cy="5392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BC25A794-86A1-C0DD-F28E-51CC6E68D985}"/>
              </a:ext>
            </a:extLst>
          </p:cNvPr>
          <p:cNvSpPr/>
          <p:nvPr/>
        </p:nvSpPr>
        <p:spPr>
          <a:xfrm>
            <a:off x="3790327" y="1192459"/>
            <a:ext cx="1480140" cy="811367"/>
          </a:xfrm>
          <a:prstGeom prst="wedgeRectCallout">
            <a:avLst>
              <a:gd name="adj1" fmla="val -63612"/>
              <a:gd name="adj2" fmla="val -325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list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 available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python versions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install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62F6171E-C202-8E9F-54A8-764DD0A452EA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920668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8909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install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45A12A-3745-3D5B-8387-962B7BB66496}"/>
              </a:ext>
            </a:extLst>
          </p:cNvPr>
          <p:cNvGrpSpPr/>
          <p:nvPr/>
        </p:nvGrpSpPr>
        <p:grpSpPr>
          <a:xfrm>
            <a:off x="1726352" y="745947"/>
            <a:ext cx="1172388" cy="289586"/>
            <a:chOff x="5881666" y="1590687"/>
            <a:chExt cx="1172388" cy="289586"/>
          </a:xfrm>
        </p:grpSpPr>
        <p:sp>
          <p:nvSpPr>
            <p:cNvPr id="46" name="Retângulo 5">
              <a:extLst>
                <a:ext uri="{FF2B5EF4-FFF2-40B4-BE49-F238E27FC236}">
                  <a16:creationId xmlns:a16="http://schemas.microsoft.com/office/drawing/2014/main" id="{4E59BC83-AC78-D79C-BDC7-0F17B39F6DE3}"/>
                </a:ext>
              </a:extLst>
            </p:cNvPr>
            <p:cNvSpPr/>
            <p:nvPr/>
          </p:nvSpPr>
          <p:spPr>
            <a:xfrm>
              <a:off x="6081095" y="1603274"/>
              <a:ext cx="9729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1BA64943-3F3F-FCD4-AE87-C18CCDD71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9888F36D-DB9D-A122-7672-0CF06EDAC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256" y="401104"/>
            <a:ext cx="6046497" cy="6344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920FA427-B965-C2F0-ABA0-2B9CC5194B75}"/>
              </a:ext>
            </a:extLst>
          </p:cNvPr>
          <p:cNvSpPr/>
          <p:nvPr/>
        </p:nvSpPr>
        <p:spPr>
          <a:xfrm>
            <a:off x="1037941" y="359241"/>
            <a:ext cx="1771886" cy="257369"/>
          </a:xfrm>
          <a:prstGeom prst="wedgeRectCallout">
            <a:avLst>
              <a:gd name="adj1" fmla="val -16772"/>
              <a:gd name="adj2" fmla="val -345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pyenv install 3.12.3</a:t>
            </a:r>
          </a:p>
        </p:txBody>
      </p:sp>
    </p:spTree>
    <p:extLst>
      <p:ext uri="{BB962C8B-B14F-4D97-AF65-F5344CB8AC3E}">
        <p14:creationId xmlns:p14="http://schemas.microsoft.com/office/powerpoint/2010/main" val="234129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0D67A80-D66A-ABF7-119F-F0FC58998354}"/>
              </a:ext>
            </a:extLst>
          </p:cNvPr>
          <p:cNvSpPr/>
          <p:nvPr/>
        </p:nvSpPr>
        <p:spPr>
          <a:xfrm>
            <a:off x="1037941" y="359241"/>
            <a:ext cx="1262131" cy="257369"/>
          </a:xfrm>
          <a:prstGeom prst="wedgeRectCallout">
            <a:avLst>
              <a:gd name="adj1" fmla="val -16772"/>
              <a:gd name="adj2" fmla="val -345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pyenv versions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445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installed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012BD6-EBC6-BC88-F497-92608A0B2734}"/>
              </a:ext>
            </a:extLst>
          </p:cNvPr>
          <p:cNvGrpSpPr/>
          <p:nvPr/>
        </p:nvGrpSpPr>
        <p:grpSpPr>
          <a:xfrm>
            <a:off x="1347616" y="616610"/>
            <a:ext cx="1545760" cy="289586"/>
            <a:chOff x="5881666" y="1590687"/>
            <a:chExt cx="1545760" cy="289586"/>
          </a:xfrm>
        </p:grpSpPr>
        <p:sp>
          <p:nvSpPr>
            <p:cNvPr id="55" name="Retângulo 5">
              <a:extLst>
                <a:ext uri="{FF2B5EF4-FFF2-40B4-BE49-F238E27FC236}">
                  <a16:creationId xmlns:a16="http://schemas.microsoft.com/office/drawing/2014/main" id="{42635FFE-321A-539C-6247-7994BA7331E9}"/>
                </a:ext>
              </a:extLst>
            </p:cNvPr>
            <p:cNvSpPr/>
            <p:nvPr/>
          </p:nvSpPr>
          <p:spPr>
            <a:xfrm>
              <a:off x="6081095" y="1603274"/>
              <a:ext cx="134633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list installed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AE9557E0-8D03-E338-446B-D32D4C65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0E715525-1349-067E-FC2A-6503BA759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2463" y="492154"/>
            <a:ext cx="3511577" cy="9099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684BD5FC-76EE-0A3F-204C-818318BD596B}"/>
              </a:ext>
            </a:extLst>
          </p:cNvPr>
          <p:cNvSpPr/>
          <p:nvPr/>
        </p:nvSpPr>
        <p:spPr>
          <a:xfrm>
            <a:off x="7115825" y="735947"/>
            <a:ext cx="2549734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 remove all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3F3AB-CB14-1377-F412-AC7EFDBB94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227" y="1229635"/>
            <a:ext cx="1724289" cy="35024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AA49C5-2CD1-FF10-B90F-020EBDD401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2463" y="1790631"/>
            <a:ext cx="4429743" cy="4953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40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0D67A80-D66A-ABF7-119F-F0FC58998354}"/>
              </a:ext>
            </a:extLst>
          </p:cNvPr>
          <p:cNvSpPr/>
          <p:nvPr/>
        </p:nvSpPr>
        <p:spPr>
          <a:xfrm>
            <a:off x="1037941" y="359241"/>
            <a:ext cx="1686928" cy="257369"/>
          </a:xfrm>
          <a:prstGeom prst="wedgeRectCallout">
            <a:avLst>
              <a:gd name="adj1" fmla="val -16772"/>
              <a:gd name="adj2" fmla="val -345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pyenv global 3.12.3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1144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shell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012BD6-EBC6-BC88-F497-92608A0B2734}"/>
              </a:ext>
            </a:extLst>
          </p:cNvPr>
          <p:cNvGrpSpPr/>
          <p:nvPr/>
        </p:nvGrpSpPr>
        <p:grpSpPr>
          <a:xfrm>
            <a:off x="1347616" y="616610"/>
            <a:ext cx="1092622" cy="289586"/>
            <a:chOff x="5881666" y="1590687"/>
            <a:chExt cx="1092622" cy="289586"/>
          </a:xfrm>
        </p:grpSpPr>
        <p:sp>
          <p:nvSpPr>
            <p:cNvPr id="55" name="Retângulo 5">
              <a:extLst>
                <a:ext uri="{FF2B5EF4-FFF2-40B4-BE49-F238E27FC236}">
                  <a16:creationId xmlns:a16="http://schemas.microsoft.com/office/drawing/2014/main" id="{42635FFE-321A-539C-6247-7994BA7331E9}"/>
                </a:ext>
              </a:extLst>
            </p:cNvPr>
            <p:cNvSpPr/>
            <p:nvPr/>
          </p:nvSpPr>
          <p:spPr>
            <a:xfrm>
              <a:off x="6081095" y="1603274"/>
              <a:ext cx="8931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shell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AE9557E0-8D03-E338-446B-D32D4C65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39B8533-C63A-9387-D247-99A844376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019" y="1038636"/>
            <a:ext cx="6045200" cy="92450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4993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0D67A80-D66A-ABF7-119F-F0FC58998354}"/>
              </a:ext>
            </a:extLst>
          </p:cNvPr>
          <p:cNvSpPr/>
          <p:nvPr/>
        </p:nvSpPr>
        <p:spPr>
          <a:xfrm>
            <a:off x="1037941" y="359241"/>
            <a:ext cx="1686928" cy="257369"/>
          </a:xfrm>
          <a:prstGeom prst="wedgeRectCallout">
            <a:avLst>
              <a:gd name="adj1" fmla="val -16772"/>
              <a:gd name="adj2" fmla="val -345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pyenv global 3.12.3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012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global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012BD6-EBC6-BC88-F497-92608A0B2734}"/>
              </a:ext>
            </a:extLst>
          </p:cNvPr>
          <p:cNvGrpSpPr/>
          <p:nvPr/>
        </p:nvGrpSpPr>
        <p:grpSpPr>
          <a:xfrm>
            <a:off x="1347616" y="616610"/>
            <a:ext cx="1182390" cy="289586"/>
            <a:chOff x="5881666" y="1590687"/>
            <a:chExt cx="1182390" cy="289586"/>
          </a:xfrm>
        </p:grpSpPr>
        <p:sp>
          <p:nvSpPr>
            <p:cNvPr id="55" name="Retângulo 5">
              <a:extLst>
                <a:ext uri="{FF2B5EF4-FFF2-40B4-BE49-F238E27FC236}">
                  <a16:creationId xmlns:a16="http://schemas.microsoft.com/office/drawing/2014/main" id="{42635FFE-321A-539C-6247-7994BA7331E9}"/>
                </a:ext>
              </a:extLst>
            </p:cNvPr>
            <p:cNvSpPr/>
            <p:nvPr/>
          </p:nvSpPr>
          <p:spPr>
            <a:xfrm>
              <a:off x="6081095" y="1603274"/>
              <a:ext cx="9829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global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AE9557E0-8D03-E338-446B-D32D4C65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B782FAF-1601-9793-D622-773AAB552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903" y="1106219"/>
            <a:ext cx="1641697" cy="6881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66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60D67A80-D66A-ABF7-119F-F0FC58998354}"/>
              </a:ext>
            </a:extLst>
          </p:cNvPr>
          <p:cNvSpPr/>
          <p:nvPr/>
        </p:nvSpPr>
        <p:spPr>
          <a:xfrm>
            <a:off x="1037941" y="359241"/>
            <a:ext cx="1601968" cy="257369"/>
          </a:xfrm>
          <a:prstGeom prst="wedgeRectCallout">
            <a:avLst>
              <a:gd name="adj1" fmla="val -16772"/>
              <a:gd name="adj2" fmla="val -3452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pyenv local 3.12.3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1317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local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012BD6-EBC6-BC88-F497-92608A0B2734}"/>
              </a:ext>
            </a:extLst>
          </p:cNvPr>
          <p:cNvGrpSpPr/>
          <p:nvPr/>
        </p:nvGrpSpPr>
        <p:grpSpPr>
          <a:xfrm>
            <a:off x="1347616" y="616610"/>
            <a:ext cx="1094546" cy="289586"/>
            <a:chOff x="5881666" y="1590687"/>
            <a:chExt cx="1094546" cy="289586"/>
          </a:xfrm>
        </p:grpSpPr>
        <p:sp>
          <p:nvSpPr>
            <p:cNvPr id="55" name="Retângulo 5">
              <a:extLst>
                <a:ext uri="{FF2B5EF4-FFF2-40B4-BE49-F238E27FC236}">
                  <a16:creationId xmlns:a16="http://schemas.microsoft.com/office/drawing/2014/main" id="{42635FFE-321A-539C-6247-7994BA7331E9}"/>
                </a:ext>
              </a:extLst>
            </p:cNvPr>
            <p:cNvSpPr/>
            <p:nvPr/>
          </p:nvSpPr>
          <p:spPr>
            <a:xfrm>
              <a:off x="6081095" y="1603274"/>
              <a:ext cx="8951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video: local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6" name="Picture 55" descr="Icon&#10;&#10;Description automatically generated">
              <a:extLst>
                <a:ext uri="{FF2B5EF4-FFF2-40B4-BE49-F238E27FC236}">
                  <a16:creationId xmlns:a16="http://schemas.microsoft.com/office/drawing/2014/main" id="{AE9557E0-8D03-E338-446B-D32D4C65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899A8C-C60C-0053-89D2-B601F460B14C}"/>
              </a:ext>
            </a:extLst>
          </p:cNvPr>
          <p:cNvGrpSpPr/>
          <p:nvPr/>
        </p:nvGrpSpPr>
        <p:grpSpPr>
          <a:xfrm>
            <a:off x="1037941" y="1100140"/>
            <a:ext cx="9659698" cy="4515480"/>
            <a:chOff x="1037941" y="993460"/>
            <a:chExt cx="9659698" cy="451548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135120F-CD7B-DA1D-DD5A-FFD9374EB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7941" y="993460"/>
              <a:ext cx="9659698" cy="4515480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9" name="Retângulo 20">
              <a:extLst>
                <a:ext uri="{FF2B5EF4-FFF2-40B4-BE49-F238E27FC236}">
                  <a16:creationId xmlns:a16="http://schemas.microsoft.com/office/drawing/2014/main" id="{3A7A8FDA-3C38-49D6-1CCB-99DEA04446A3}"/>
                </a:ext>
              </a:extLst>
            </p:cNvPr>
            <p:cNvSpPr/>
            <p:nvPr/>
          </p:nvSpPr>
          <p:spPr>
            <a:xfrm>
              <a:off x="8037861" y="3516923"/>
              <a:ext cx="2047445" cy="444977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312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66115</TotalTime>
  <Words>213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pyenv</vt:lpstr>
      <vt:lpstr>2. what</vt:lpstr>
      <vt:lpstr>3. download</vt:lpstr>
      <vt:lpstr>4. available</vt:lpstr>
      <vt:lpstr>5. install</vt:lpstr>
      <vt:lpstr>6. installed</vt:lpstr>
      <vt:lpstr>7. shell</vt:lpstr>
      <vt:lpstr>8. global</vt:lpstr>
      <vt:lpstr>8. local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1236</cp:revision>
  <dcterms:created xsi:type="dcterms:W3CDTF">2019-03-25T09:18:39Z</dcterms:created>
  <dcterms:modified xsi:type="dcterms:W3CDTF">2024-06-10T01:13:39Z</dcterms:modified>
</cp:coreProperties>
</file>