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78" r:id="rId3"/>
    <p:sldId id="379" r:id="rId4"/>
    <p:sldId id="395" r:id="rId5"/>
    <p:sldId id="396" r:id="rId6"/>
    <p:sldId id="397" r:id="rId7"/>
    <p:sldId id="398" r:id="rId8"/>
    <p:sldId id="399" r:id="rId9"/>
    <p:sldId id="37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08/06/2024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structure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38uGbVYICwg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38uGbVYICwg?si=_m4Ew2jndEvTi5Xk&amp;t=67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youtu.be/38uGbVYICwg?si=bOC-JDUYrUHCwlMf&amp;t=83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hyperlink" Target="https://youtu.be/38uGbVYICwg?si=gQjWlOmOvUxBhHkl&amp;t=145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youtu.be/38uGbVYICwg?si=IE-EqVLO1eOuXPqd&amp;t=182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youtu.be/38uGbVYICwg?si=iP_wAfy2o9Em4k6J&amp;t=259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38uGbVYICwg?si=VDE4o5EvI9cZ8oQt&amp;t=441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38uGbVYICwg?si=SIJKo4UBsi40f17D&amp;t=526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9.png"/><Relationship Id="rId2" Type="http://schemas.openxmlformats.org/officeDocument/2006/relationships/image" Target="../media/image16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1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8.svg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7836"/>
            <a:ext cx="75386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scopes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8DF6E2-06D9-404D-A399-94E93E3AA0F2}"/>
              </a:ext>
            </a:extLst>
          </p:cNvPr>
          <p:cNvGrpSpPr/>
          <p:nvPr/>
        </p:nvGrpSpPr>
        <p:grpSpPr>
          <a:xfrm>
            <a:off x="10444028" y="166823"/>
            <a:ext cx="1122869" cy="283293"/>
            <a:chOff x="5611636" y="5954426"/>
            <a:chExt cx="1122870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0F493E4-BCA3-49A6-AA49-ABF0EC621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E1420C9-F1EB-42C9-9F2A-5A1768619C01}"/>
                </a:ext>
              </a:extLst>
            </p:cNvPr>
            <p:cNvSpPr/>
            <p:nvPr/>
          </p:nvSpPr>
          <p:spPr>
            <a:xfrm>
              <a:off x="6107411" y="5954426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32CD9B-B44F-3792-3247-13008852CBB2}"/>
              </a:ext>
            </a:extLst>
          </p:cNvPr>
          <p:cNvGrpSpPr/>
          <p:nvPr/>
        </p:nvGrpSpPr>
        <p:grpSpPr>
          <a:xfrm>
            <a:off x="10444028" y="547823"/>
            <a:ext cx="1252713" cy="283293"/>
            <a:chOff x="5611636" y="5954426"/>
            <a:chExt cx="1252714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F20BDBF9-5D26-8D60-5A17-192C4810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C323D7EE-D1EF-FBB7-BB93-CDD5C495D506}"/>
                </a:ext>
              </a:extLst>
            </p:cNvPr>
            <p:cNvSpPr/>
            <p:nvPr/>
          </p:nvSpPr>
          <p:spPr>
            <a:xfrm>
              <a:off x="6107411" y="5954426"/>
              <a:ext cx="7569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structure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33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7EA4E198-3052-50FF-827A-3DBEDD6DE18A}"/>
              </a:ext>
            </a:extLst>
          </p:cNvPr>
          <p:cNvSpPr/>
          <p:nvPr/>
        </p:nvSpPr>
        <p:spPr>
          <a:xfrm>
            <a:off x="264080" y="366241"/>
            <a:ext cx="77918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video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0451F3-6D53-9400-ABCB-9BA336C5A309}"/>
              </a:ext>
            </a:extLst>
          </p:cNvPr>
          <p:cNvGrpSpPr/>
          <p:nvPr/>
        </p:nvGrpSpPr>
        <p:grpSpPr>
          <a:xfrm>
            <a:off x="1036808" y="366241"/>
            <a:ext cx="1288189" cy="289586"/>
            <a:chOff x="5881666" y="1590687"/>
            <a:chExt cx="1288189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F56DB97-7A09-6E33-770F-90B3E56C18B9}"/>
                </a:ext>
              </a:extLst>
            </p:cNvPr>
            <p:cNvSpPr/>
            <p:nvPr/>
          </p:nvSpPr>
          <p:spPr>
            <a:xfrm>
              <a:off x="6081095" y="1603274"/>
              <a:ext cx="1088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python scopes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AFE88D84-1DFF-ABB7-F32E-F599E3903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09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8ECF7B-098F-D0A1-4B56-3400BE148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83A8-4142-DD48-B166-0746B7585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7075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build 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32AA1-B5AD-02AB-B010-6BC288AB531F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B7591D03-EED0-FE1D-E3E7-6DC099F67779}"/>
              </a:ext>
            </a:extLst>
          </p:cNvPr>
          <p:cNvSpPr/>
          <p:nvPr/>
        </p:nvSpPr>
        <p:spPr>
          <a:xfrm>
            <a:off x="264080" y="36624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951E8B-B561-051E-9B3C-C010A8787623}"/>
              </a:ext>
            </a:extLst>
          </p:cNvPr>
          <p:cNvGrpSpPr/>
          <p:nvPr/>
        </p:nvGrpSpPr>
        <p:grpSpPr>
          <a:xfrm>
            <a:off x="3270768" y="1500041"/>
            <a:ext cx="845760" cy="289586"/>
            <a:chOff x="5881666" y="1590687"/>
            <a:chExt cx="845760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A9AA7969-BC29-2674-B57E-C6E2F6654702}"/>
                </a:ext>
              </a:extLst>
            </p:cNvPr>
            <p:cNvSpPr/>
            <p:nvPr/>
          </p:nvSpPr>
          <p:spPr>
            <a:xfrm>
              <a:off x="6081095" y="1603274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build in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07BE6BF9-402D-AD55-E7DB-46DE1F69F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DCD073A-6CB1-A370-AED0-7BA595424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072" y="366241"/>
            <a:ext cx="2944672" cy="101501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74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0F15FF-8725-BC43-DB68-F0ED256AA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B93B-456B-52AD-AA87-9291B060F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78579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global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E1C81-2856-EE21-B85B-2674E0A7D9F7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DC587D79-0E52-E790-91F1-170DFD0707FA}"/>
              </a:ext>
            </a:extLst>
          </p:cNvPr>
          <p:cNvSpPr/>
          <p:nvPr/>
        </p:nvSpPr>
        <p:spPr>
          <a:xfrm>
            <a:off x="264080" y="36624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0F418C-36A3-82CD-39FA-043F1E589E9B}"/>
              </a:ext>
            </a:extLst>
          </p:cNvPr>
          <p:cNvGrpSpPr/>
          <p:nvPr/>
        </p:nvGrpSpPr>
        <p:grpSpPr>
          <a:xfrm>
            <a:off x="2954913" y="1377441"/>
            <a:ext cx="762404" cy="289586"/>
            <a:chOff x="5881666" y="1590687"/>
            <a:chExt cx="762404" cy="289586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E8388859-312E-620B-7FDB-E94F36EAD7CA}"/>
                </a:ext>
              </a:extLst>
            </p:cNvPr>
            <p:cNvSpPr/>
            <p:nvPr/>
          </p:nvSpPr>
          <p:spPr>
            <a:xfrm>
              <a:off x="6081095" y="1603274"/>
              <a:ext cx="5629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global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C7986CE-0C4E-381E-4EBC-85B2856EE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85E73F6-D85E-E9E8-FB2F-1614F0BC8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73" y="366241"/>
            <a:ext cx="2582179" cy="92648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64E3620-C8A6-6D46-4D95-68DA1310CF62}"/>
              </a:ext>
            </a:extLst>
          </p:cNvPr>
          <p:cNvGrpSpPr/>
          <p:nvPr/>
        </p:nvGrpSpPr>
        <p:grpSpPr>
          <a:xfrm>
            <a:off x="978480" y="1745678"/>
            <a:ext cx="1350706" cy="289586"/>
            <a:chOff x="5881666" y="1590687"/>
            <a:chExt cx="1350706" cy="289586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89866D7E-EBC9-3147-A8E3-625C0F05DC5C}"/>
                </a:ext>
              </a:extLst>
            </p:cNvPr>
            <p:cNvSpPr/>
            <p:nvPr/>
          </p:nvSpPr>
          <p:spPr>
            <a:xfrm>
              <a:off x="6081095" y="1603274"/>
              <a:ext cx="11512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time dimension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EE6C0F51-716C-E4A3-C5B7-BEFC600E0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900AFDD2-5874-730D-72E4-6F6EBD0BE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9862" y="362545"/>
            <a:ext cx="2158592" cy="79884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7B4C2C-E7A8-FD78-109F-BF73EA9B90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3578" y="1899362"/>
            <a:ext cx="1820018" cy="79884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1531F6-5163-F7C7-E4BA-9869E8C953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1084" y="1884178"/>
            <a:ext cx="3030037" cy="6142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8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B9DB91-6406-CF13-72A2-B63F2AC69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D622-998F-5660-03ED-50ABE1069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9775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local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6BA4-ABCC-9502-53E6-0A1F8737EB3E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D5FECD80-EA2A-077C-E8CE-0F60AC134218}"/>
              </a:ext>
            </a:extLst>
          </p:cNvPr>
          <p:cNvSpPr/>
          <p:nvPr/>
        </p:nvSpPr>
        <p:spPr>
          <a:xfrm>
            <a:off x="264080" y="36624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88EDBA1-EDFB-9412-B6DA-A677035B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39" y="366241"/>
            <a:ext cx="2107550" cy="93392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E0E3FA5-F90F-DB90-97FE-4FC895BCE111}"/>
              </a:ext>
            </a:extLst>
          </p:cNvPr>
          <p:cNvGrpSpPr/>
          <p:nvPr/>
        </p:nvGrpSpPr>
        <p:grpSpPr>
          <a:xfrm>
            <a:off x="2597501" y="1440297"/>
            <a:ext cx="675841" cy="289586"/>
            <a:chOff x="5881666" y="1590687"/>
            <a:chExt cx="675841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B75C9DCB-8310-6E1E-2C52-BC25A9FC9FCB}"/>
                </a:ext>
              </a:extLst>
            </p:cNvPr>
            <p:cNvSpPr/>
            <p:nvPr/>
          </p:nvSpPr>
          <p:spPr>
            <a:xfrm>
              <a:off x="6081095" y="1603274"/>
              <a:ext cx="4764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local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0D72AF66-CCB7-4073-9BA1-86DE33EA9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7E8B99D6-75E5-59B2-CAB2-846DA1DA8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857" y="379566"/>
            <a:ext cx="2305703" cy="6142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2959056-D801-887F-1060-034629214710}"/>
              </a:ext>
            </a:extLst>
          </p:cNvPr>
          <p:cNvGrpSpPr/>
          <p:nvPr/>
        </p:nvGrpSpPr>
        <p:grpSpPr>
          <a:xfrm>
            <a:off x="1003191" y="1921009"/>
            <a:ext cx="1257732" cy="289586"/>
            <a:chOff x="5881666" y="1590687"/>
            <a:chExt cx="1257732" cy="289586"/>
          </a:xfrm>
        </p:grpSpPr>
        <p:sp>
          <p:nvSpPr>
            <p:cNvPr id="37" name="Retângulo 5">
              <a:extLst>
                <a:ext uri="{FF2B5EF4-FFF2-40B4-BE49-F238E27FC236}">
                  <a16:creationId xmlns:a16="http://schemas.microsoft.com/office/drawing/2014/main" id="{14DAE7BB-3EC3-6B85-3CE5-EFC28DD1DA9F}"/>
                </a:ext>
              </a:extLst>
            </p:cNvPr>
            <p:cNvSpPr/>
            <p:nvPr/>
          </p:nvSpPr>
          <p:spPr>
            <a:xfrm>
              <a:off x="6081095" y="1603274"/>
              <a:ext cx="10583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local to global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D41B071B-C83C-019A-A030-935CA8E92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489AE40-0305-C978-16D5-0B398CE91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9985" y="2049783"/>
            <a:ext cx="2297723" cy="137921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878761-0F76-5A24-4136-99A509C872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2697" y="2049783"/>
            <a:ext cx="2731597" cy="112975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624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83E00D-1AFE-E40F-CD0A-690CE3669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61CDCC-F9F7-EBDA-3708-8267072A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87" y="366241"/>
            <a:ext cx="2732508" cy="148980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ED6F9-3241-974C-D103-58991742D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98591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 hierarchy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A77335-F1E9-B56B-CF70-34BECA1ABC65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9530D3E5-5555-5387-CAE2-208FE2C9DAA5}"/>
              </a:ext>
            </a:extLst>
          </p:cNvPr>
          <p:cNvSpPr/>
          <p:nvPr/>
        </p:nvSpPr>
        <p:spPr>
          <a:xfrm>
            <a:off x="264080" y="36624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D47BE4-D6E3-3F35-347B-D14586E5CDD8}"/>
              </a:ext>
            </a:extLst>
          </p:cNvPr>
          <p:cNvGrpSpPr/>
          <p:nvPr/>
        </p:nvGrpSpPr>
        <p:grpSpPr>
          <a:xfrm>
            <a:off x="2901834" y="1963537"/>
            <a:ext cx="970794" cy="289586"/>
            <a:chOff x="5881666" y="1590687"/>
            <a:chExt cx="970794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982952B7-11D2-D7F2-9C34-C9AEAE82C47F}"/>
                </a:ext>
              </a:extLst>
            </p:cNvPr>
            <p:cNvSpPr/>
            <p:nvPr/>
          </p:nvSpPr>
          <p:spPr>
            <a:xfrm>
              <a:off x="6081095" y="1603274"/>
              <a:ext cx="7713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hierarchy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04B22DAE-1565-F1FE-5731-28A522740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4B90F49-0ED2-6A6D-3A6F-D9639B554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174" y="366242"/>
            <a:ext cx="3040626" cy="102787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99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06B84A-C536-CC66-1B4F-C5EC0CA61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75ECF5-41D6-5E44-EE3F-6FC39524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64" y="366241"/>
            <a:ext cx="2841716" cy="190424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ACBC4A-1763-5C37-C149-37C492983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108888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4.1.1 non local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80E2E1-0373-8B72-2675-DA5AD90591D0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B416662C-15C9-9E27-69CC-0EF90C1E70AF}"/>
              </a:ext>
            </a:extLst>
          </p:cNvPr>
          <p:cNvSpPr/>
          <p:nvPr/>
        </p:nvSpPr>
        <p:spPr>
          <a:xfrm>
            <a:off x="264080" y="36624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16FB79F-0D95-32C5-BA54-BD0102580AA4}"/>
              </a:ext>
            </a:extLst>
          </p:cNvPr>
          <p:cNvGrpSpPr/>
          <p:nvPr/>
        </p:nvGrpSpPr>
        <p:grpSpPr>
          <a:xfrm>
            <a:off x="3038994" y="2402923"/>
            <a:ext cx="970794" cy="289586"/>
            <a:chOff x="5881666" y="1590687"/>
            <a:chExt cx="970794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8121743D-BB14-E0D7-EA0D-B1F013814A35}"/>
                </a:ext>
              </a:extLst>
            </p:cNvPr>
            <p:cNvSpPr/>
            <p:nvPr/>
          </p:nvSpPr>
          <p:spPr>
            <a:xfrm>
              <a:off x="6081095" y="1603274"/>
              <a:ext cx="7713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non local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FF094790-5BB3-ADE7-CE51-1EF5DF641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F98A29A-E5F6-7306-4414-A6C5185C7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365" y="326702"/>
            <a:ext cx="3092555" cy="103345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856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64310</TotalTime>
  <Words>95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scopes</vt:lpstr>
      <vt:lpstr>1.1 sources</vt:lpstr>
      <vt:lpstr>2. build in</vt:lpstr>
      <vt:lpstr>3. global</vt:lpstr>
      <vt:lpstr>4. local</vt:lpstr>
      <vt:lpstr>4.1 hierarchy</vt:lpstr>
      <vt:lpstr>4.1.1 non local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1218</cp:revision>
  <dcterms:created xsi:type="dcterms:W3CDTF">2019-03-25T09:18:39Z</dcterms:created>
  <dcterms:modified xsi:type="dcterms:W3CDTF">2024-06-08T15:17:05Z</dcterms:modified>
</cp:coreProperties>
</file>