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78" r:id="rId3"/>
    <p:sldId id="396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100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09/06/2024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09/06/2024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09/06/2024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environment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.microsoft.com/detail/9n0dx20hk701?rtc=1&amp;hl=en-us&amp;gl=P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6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7836"/>
            <a:ext cx="61747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shell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8DF6E2-06D9-404D-A399-94E93E3AA0F2}"/>
              </a:ext>
            </a:extLst>
          </p:cNvPr>
          <p:cNvGrpSpPr/>
          <p:nvPr/>
        </p:nvGrpSpPr>
        <p:grpSpPr>
          <a:xfrm>
            <a:off x="10444028" y="166823"/>
            <a:ext cx="1122869" cy="283293"/>
            <a:chOff x="5611636" y="5954426"/>
            <a:chExt cx="1122870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70F493E4-BCA3-49A6-AA49-ABF0EC621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3E1420C9-F1EB-42C9-9F2A-5A1768619C01}"/>
                </a:ext>
              </a:extLst>
            </p:cNvPr>
            <p:cNvSpPr/>
            <p:nvPr/>
          </p:nvSpPr>
          <p:spPr>
            <a:xfrm>
              <a:off x="6107411" y="5954426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32CD9B-B44F-3792-3247-13008852CBB2}"/>
              </a:ext>
            </a:extLst>
          </p:cNvPr>
          <p:cNvGrpSpPr/>
          <p:nvPr/>
        </p:nvGrpSpPr>
        <p:grpSpPr>
          <a:xfrm>
            <a:off x="10444029" y="547823"/>
            <a:ext cx="1488354" cy="283293"/>
            <a:chOff x="5611636" y="5954426"/>
            <a:chExt cx="1488355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F20BDBF9-5D26-8D60-5A17-192C48107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323D7EE-D1EF-FBB7-BB93-CDD5C495D506}"/>
                </a:ext>
              </a:extLst>
            </p:cNvPr>
            <p:cNvSpPr/>
            <p:nvPr/>
          </p:nvSpPr>
          <p:spPr>
            <a:xfrm>
              <a:off x="6107411" y="5954426"/>
              <a:ext cx="9925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0336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616AC2E-BD8E-5FBF-7FDC-11320F3B7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461" y="366241"/>
            <a:ext cx="4400907" cy="302768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120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5F97E46E-16F4-7519-CE93-CAF8E7D8F4E2}"/>
              </a:ext>
            </a:extLst>
          </p:cNvPr>
          <p:cNvSpPr/>
          <p:nvPr/>
        </p:nvSpPr>
        <p:spPr>
          <a:xfrm>
            <a:off x="248908" y="36624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4404282" y="3540425"/>
            <a:ext cx="1007086" cy="289586"/>
            <a:chOff x="5881666" y="1590687"/>
            <a:chExt cx="1007086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8076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3"/>
                </a:rPr>
                <a:t>download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97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4009656" y="637123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66104</TotalTime>
  <Words>63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shell</vt:lpstr>
      <vt:lpstr>2. what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1234</cp:revision>
  <dcterms:created xsi:type="dcterms:W3CDTF">2019-03-25T09:18:39Z</dcterms:created>
  <dcterms:modified xsi:type="dcterms:W3CDTF">2024-06-09T22:42:39Z</dcterms:modified>
</cp:coreProperties>
</file>