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378" r:id="rId3"/>
    <p:sldId id="408" r:id="rId4"/>
    <p:sldId id="409" r:id="rId5"/>
    <p:sldId id="410" r:id="rId6"/>
    <p:sldId id="411" r:id="rId7"/>
    <p:sldId id="412" r:id="rId8"/>
    <p:sldId id="413" r:id="rId9"/>
    <p:sldId id="414" r:id="rId10"/>
    <p:sldId id="415" r:id="rId11"/>
    <p:sldId id="377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10/06/2024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10/06/2024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10/06/2024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10/06/2024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10/06/2024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10/06/2024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10/06/2024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10/06/2024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10/06/2024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10/06/2024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10/06/2024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10/06/2024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10/06/2024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10/06/2024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10/06/2024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10/06/2024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10/06/2024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pyth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environment.pptx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0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9.png"/><Relationship Id="rId2" Type="http://schemas.openxmlformats.org/officeDocument/2006/relationships/image" Target="../media/image16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21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18.svg"/><Relationship Id="rId14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ealpython.com/effective-python-environment/#virtual-environments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python.org/3/library/venv.html#how-venvs-work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1573587/what-is-the-difference-between-venv-pyvenv-pyenv-virtualenv-virtualenvwrappe" TargetMode="External"/><Relationship Id="rId7" Type="http://schemas.openxmlformats.org/officeDocument/2006/relationships/hyperlink" Target="package_management.pptx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hyperlink" Target="https://realpython.com/effective-python-environment/#pipenv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1573587/what-is-the-difference-between-venv-pyvenv-pyenv-virtualenv-virtualenvwrappe" TargetMode="External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97836"/>
            <a:ext cx="161223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virtual environments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8DF6E2-06D9-404D-A399-94E93E3AA0F2}"/>
              </a:ext>
            </a:extLst>
          </p:cNvPr>
          <p:cNvGrpSpPr/>
          <p:nvPr/>
        </p:nvGrpSpPr>
        <p:grpSpPr>
          <a:xfrm>
            <a:off x="10444028" y="166823"/>
            <a:ext cx="1122869" cy="283293"/>
            <a:chOff x="5611636" y="5954426"/>
            <a:chExt cx="1122870" cy="283293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70F493E4-BCA3-49A6-AA49-ABF0EC621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3E1420C9-F1EB-42C9-9F2A-5A1768619C01}"/>
                </a:ext>
              </a:extLst>
            </p:cNvPr>
            <p:cNvSpPr/>
            <p:nvPr/>
          </p:nvSpPr>
          <p:spPr>
            <a:xfrm>
              <a:off x="6107411" y="5954426"/>
              <a:ext cx="6270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132CD9B-B44F-3792-3247-13008852CBB2}"/>
              </a:ext>
            </a:extLst>
          </p:cNvPr>
          <p:cNvGrpSpPr/>
          <p:nvPr/>
        </p:nvGrpSpPr>
        <p:grpSpPr>
          <a:xfrm>
            <a:off x="10444029" y="547823"/>
            <a:ext cx="1488354" cy="283293"/>
            <a:chOff x="5611636" y="5954426"/>
            <a:chExt cx="1488355" cy="283293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F20BDBF9-5D26-8D60-5A17-192C48107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C323D7EE-D1EF-FBB7-BB93-CDD5C495D506}"/>
                </a:ext>
              </a:extLst>
            </p:cNvPr>
            <p:cNvSpPr/>
            <p:nvPr/>
          </p:nvSpPr>
          <p:spPr>
            <a:xfrm>
              <a:off x="6107411" y="5954426"/>
              <a:ext cx="9925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environment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0336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4009656" y="637123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92BDA1A7-B471-8B0C-F250-0B3C60E41FBC}"/>
              </a:ext>
            </a:extLst>
          </p:cNvPr>
          <p:cNvSpPr/>
          <p:nvPr/>
        </p:nvSpPr>
        <p:spPr>
          <a:xfrm>
            <a:off x="1374645" y="4115349"/>
            <a:ext cx="1619601" cy="442035"/>
          </a:xfrm>
          <a:prstGeom prst="wedgeRectCallout">
            <a:avLst>
              <a:gd name="adj1" fmla="val -4018"/>
              <a:gd name="adj2" fmla="val 2288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installed: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Python 3.7.3,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83881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what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9290744-5B46-53AD-435E-0FDC3DD68FA2}"/>
              </a:ext>
            </a:extLst>
          </p:cNvPr>
          <p:cNvGrpSpPr/>
          <p:nvPr/>
        </p:nvGrpSpPr>
        <p:grpSpPr>
          <a:xfrm>
            <a:off x="1761641" y="1087921"/>
            <a:ext cx="1679258" cy="289586"/>
            <a:chOff x="5881666" y="1590687"/>
            <a:chExt cx="1679258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569000E6-40A6-215E-EBDD-083254D4F77A}"/>
                </a:ext>
              </a:extLst>
            </p:cNvPr>
            <p:cNvSpPr/>
            <p:nvPr/>
          </p:nvSpPr>
          <p:spPr>
            <a:xfrm>
              <a:off x="6081095" y="1603274"/>
              <a:ext cx="14798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2"/>
                </a:rPr>
                <a:t>virtual environments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65B7E8C6-50E1-B60D-0C50-5E9B6BD59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F94BF2B-1F4A-2153-EEC1-78ABD3268529}"/>
              </a:ext>
            </a:extLst>
          </p:cNvPr>
          <p:cNvSpPr/>
          <p:nvPr/>
        </p:nvSpPr>
        <p:spPr>
          <a:xfrm>
            <a:off x="1319545" y="276554"/>
            <a:ext cx="2009131" cy="811367"/>
          </a:xfrm>
          <a:prstGeom prst="wedgeRectCallout">
            <a:avLst>
              <a:gd name="adj1" fmla="val -4018"/>
              <a:gd name="adj2" fmla="val 2288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because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each project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has its own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set of dependencies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529A9D7-E464-98E1-378E-4CCB39498DF5}"/>
              </a:ext>
            </a:extLst>
          </p:cNvPr>
          <p:cNvSpPr/>
          <p:nvPr/>
        </p:nvSpPr>
        <p:spPr>
          <a:xfrm>
            <a:off x="1365270" y="2219951"/>
            <a:ext cx="1191599" cy="626701"/>
          </a:xfrm>
          <a:prstGeom prst="wedgeRectCallout">
            <a:avLst>
              <a:gd name="adj1" fmla="val -4018"/>
              <a:gd name="adj2" fmla="val 2288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enter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virtual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environments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7FCED173-10C8-386E-C1F4-F355E7A64BBA}"/>
              </a:ext>
            </a:extLst>
          </p:cNvPr>
          <p:cNvSpPr/>
          <p:nvPr/>
        </p:nvSpPr>
        <p:spPr>
          <a:xfrm>
            <a:off x="3440899" y="282953"/>
            <a:ext cx="1507391" cy="626701"/>
          </a:xfrm>
          <a:prstGeom prst="wedgeRectCallout">
            <a:avLst>
              <a:gd name="adj1" fmla="val -58613"/>
              <a:gd name="adj2" fmla="val -3304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it’s a good practice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avoid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mixing them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7700FBBA-63AD-FF56-BE2D-CD56B9BCF7DC}"/>
              </a:ext>
            </a:extLst>
          </p:cNvPr>
          <p:cNvSpPr/>
          <p:nvPr/>
        </p:nvSpPr>
        <p:spPr>
          <a:xfrm>
            <a:off x="5469576" y="271067"/>
            <a:ext cx="1735018" cy="1180699"/>
          </a:xfrm>
          <a:prstGeom prst="wedgeRectCallout">
            <a:avLst>
              <a:gd name="adj1" fmla="val -14012"/>
              <a:gd name="adj2" fmla="val -1669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If all the dependencies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are installed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together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single Python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environment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FF9C41D0-8755-2BD7-FDBB-5F85A99545AC}"/>
              </a:ext>
            </a:extLst>
          </p:cNvPr>
          <p:cNvSpPr/>
          <p:nvPr/>
        </p:nvSpPr>
        <p:spPr>
          <a:xfrm>
            <a:off x="7355786" y="271067"/>
            <a:ext cx="1686928" cy="996033"/>
          </a:xfrm>
          <a:prstGeom prst="wedgeRectCallout">
            <a:avLst>
              <a:gd name="adj1" fmla="val -58579"/>
              <a:gd name="adj2" fmla="val -2881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then it will be difficult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discern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where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each one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came from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D7E6FA48-2D1C-9D45-60C1-46D43CF8259B}"/>
              </a:ext>
            </a:extLst>
          </p:cNvPr>
          <p:cNvSpPr/>
          <p:nvPr/>
        </p:nvSpPr>
        <p:spPr>
          <a:xfrm>
            <a:off x="9369939" y="254774"/>
            <a:ext cx="1690134" cy="1180699"/>
          </a:xfrm>
          <a:prstGeom prst="wedgeRectCallout">
            <a:avLst>
              <a:gd name="adj1" fmla="val -39665"/>
              <a:gd name="adj2" fmla="val -1970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two different projects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may depend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on two different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versions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of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package, 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3362EDAE-C0E3-553C-8B4F-E9E14DE033C7}"/>
              </a:ext>
            </a:extLst>
          </p:cNvPr>
          <p:cNvSpPr/>
          <p:nvPr/>
        </p:nvSpPr>
        <p:spPr>
          <a:xfrm>
            <a:off x="9369939" y="1537269"/>
            <a:ext cx="1645250" cy="1365365"/>
          </a:xfrm>
          <a:prstGeom prst="wedgeRectCallout">
            <a:avLst>
              <a:gd name="adj1" fmla="val -30400"/>
              <a:gd name="adj2" fmla="val -5770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but with Python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can only have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one version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of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package installed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at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one time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9BDED4C9-08D6-0F28-394A-2A3EFD1C9E83}"/>
              </a:ext>
            </a:extLst>
          </p:cNvPr>
          <p:cNvSpPr/>
          <p:nvPr/>
        </p:nvSpPr>
        <p:spPr>
          <a:xfrm>
            <a:off x="3102776" y="4137693"/>
            <a:ext cx="2461177" cy="811367"/>
          </a:xfrm>
          <a:prstGeom prst="wedgeRectCallout">
            <a:avLst>
              <a:gd name="adj1" fmla="val -56239"/>
              <a:gd name="adj2" fmla="val -3408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can create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many virtual environments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based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off of it</a:t>
            </a:r>
          </a:p>
        </p:txBody>
      </p:sp>
      <p:sp>
        <p:nvSpPr>
          <p:cNvPr id="19" name="Arrow: Right 5">
            <a:extLst>
              <a:ext uri="{FF2B5EF4-FFF2-40B4-BE49-F238E27FC236}">
                <a16:creationId xmlns:a16="http://schemas.microsoft.com/office/drawing/2014/main" id="{45A8A080-2B87-1245-8A2C-FA5324395B71}"/>
              </a:ext>
            </a:extLst>
          </p:cNvPr>
          <p:cNvSpPr/>
          <p:nvPr/>
        </p:nvSpPr>
        <p:spPr>
          <a:xfrm>
            <a:off x="336256" y="319304"/>
            <a:ext cx="10613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problem</a:t>
            </a:r>
          </a:p>
        </p:txBody>
      </p:sp>
      <p:sp>
        <p:nvSpPr>
          <p:cNvPr id="20" name="Arrow: Right 5">
            <a:extLst>
              <a:ext uri="{FF2B5EF4-FFF2-40B4-BE49-F238E27FC236}">
                <a16:creationId xmlns:a16="http://schemas.microsoft.com/office/drawing/2014/main" id="{3C0836C7-1A9C-BF21-B093-CAAE5D605DB2}"/>
              </a:ext>
            </a:extLst>
          </p:cNvPr>
          <p:cNvSpPr/>
          <p:nvPr/>
        </p:nvSpPr>
        <p:spPr>
          <a:xfrm>
            <a:off x="356079" y="2359820"/>
            <a:ext cx="102124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solution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113C105E-05E0-D319-8AC4-684A2A1033AF}"/>
              </a:ext>
            </a:extLst>
          </p:cNvPr>
          <p:cNvSpPr/>
          <p:nvPr/>
        </p:nvSpPr>
        <p:spPr>
          <a:xfrm>
            <a:off x="2676956" y="2142000"/>
            <a:ext cx="1670898" cy="811367"/>
          </a:xfrm>
          <a:prstGeom prst="wedgeRectCallout">
            <a:avLst>
              <a:gd name="adj1" fmla="val -59941"/>
              <a:gd name="adj2" fmla="val -3254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you can think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of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virtual environment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as </a:t>
            </a:r>
          </a:p>
        </p:txBody>
      </p:sp>
      <p:sp>
        <p:nvSpPr>
          <p:cNvPr id="22" name="Arrow: Right 5">
            <a:extLst>
              <a:ext uri="{FF2B5EF4-FFF2-40B4-BE49-F238E27FC236}">
                <a16:creationId xmlns:a16="http://schemas.microsoft.com/office/drawing/2014/main" id="{AE8A6745-7828-798C-5B5A-927B444760EA}"/>
              </a:ext>
            </a:extLst>
          </p:cNvPr>
          <p:cNvSpPr/>
          <p:nvPr/>
        </p:nvSpPr>
        <p:spPr>
          <a:xfrm>
            <a:off x="329156" y="4123337"/>
            <a:ext cx="105971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example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B11A3D12-16CB-1C74-F586-2DC591CA7A9F}"/>
              </a:ext>
            </a:extLst>
          </p:cNvPr>
          <p:cNvSpPr/>
          <p:nvPr/>
        </p:nvSpPr>
        <p:spPr>
          <a:xfrm>
            <a:off x="1251415" y="5130791"/>
            <a:ext cx="1763872" cy="626701"/>
          </a:xfrm>
          <a:prstGeom prst="wedgeRectCallout">
            <a:avLst>
              <a:gd name="adj1" fmla="val -30607"/>
              <a:gd name="adj2" fmla="val -1463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when  install a package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virtual environment, 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8BD4D8E7-5873-3F7E-A30D-5D396AD7A7A6}"/>
              </a:ext>
            </a:extLst>
          </p:cNvPr>
          <p:cNvSpPr/>
          <p:nvPr/>
        </p:nvSpPr>
        <p:spPr>
          <a:xfrm>
            <a:off x="3146747" y="5130791"/>
            <a:ext cx="2095693" cy="811367"/>
          </a:xfrm>
          <a:prstGeom prst="wedgeRectCallout">
            <a:avLst>
              <a:gd name="adj1" fmla="val -56239"/>
              <a:gd name="adj2" fmla="val -3408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it  is installed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 isolation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from other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Python environments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E4C9AE2D-AA9E-7746-96CE-A877C3F42BA1}"/>
              </a:ext>
            </a:extLst>
          </p:cNvPr>
          <p:cNvSpPr/>
          <p:nvPr/>
        </p:nvSpPr>
        <p:spPr>
          <a:xfrm>
            <a:off x="5336261" y="5130791"/>
            <a:ext cx="2155004" cy="1180699"/>
          </a:xfrm>
          <a:prstGeom prst="wedgeRectCallout">
            <a:avLst>
              <a:gd name="adj1" fmla="val -56711"/>
              <a:gd name="adj2" fmla="val -2935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each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virtual environment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has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its own copy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of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python executable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D1985493-BAE9-782D-6513-0061B015815C}"/>
              </a:ext>
            </a:extLst>
          </p:cNvPr>
          <p:cNvSpPr/>
          <p:nvPr/>
        </p:nvSpPr>
        <p:spPr>
          <a:xfrm>
            <a:off x="4466454" y="2184968"/>
            <a:ext cx="1816770" cy="626701"/>
          </a:xfrm>
          <a:prstGeom prst="wedgeRectCallout">
            <a:avLst>
              <a:gd name="adj1" fmla="val -59941"/>
              <a:gd name="adj2" fmla="val -3254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carbon copy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of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base version of Python</a:t>
            </a:r>
          </a:p>
        </p:txBody>
      </p:sp>
    </p:spTree>
    <p:extLst>
      <p:ext uri="{BB962C8B-B14F-4D97-AF65-F5344CB8AC3E}">
        <p14:creationId xmlns:p14="http://schemas.microsoft.com/office/powerpoint/2010/main" val="302159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392C06D7-D521-B091-92E8-9F0CB6B5F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97" y="270707"/>
            <a:ext cx="7414114" cy="117201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81535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venv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row: Right 5">
            <a:extLst>
              <a:ext uri="{FF2B5EF4-FFF2-40B4-BE49-F238E27FC236}">
                <a16:creationId xmlns:a16="http://schemas.microsoft.com/office/drawing/2014/main" id="{45A8A080-2B87-1245-8A2C-FA5324395B71}"/>
              </a:ext>
            </a:extLst>
          </p:cNvPr>
          <p:cNvSpPr/>
          <p:nvPr/>
        </p:nvSpPr>
        <p:spPr>
          <a:xfrm>
            <a:off x="336256" y="319304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A0FC1AF-E7BC-4105-93E5-4FD565F7C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097" y="1817809"/>
            <a:ext cx="7333423" cy="186235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976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681A3071-6A4D-E32B-32BB-0136EA3C8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63" y="3455898"/>
            <a:ext cx="6949440" cy="144548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74AB5DD-8F95-A7C1-CA04-86FDA231595A}"/>
              </a:ext>
            </a:extLst>
          </p:cNvPr>
          <p:cNvSpPr/>
          <p:nvPr/>
        </p:nvSpPr>
        <p:spPr>
          <a:xfrm>
            <a:off x="988019" y="309298"/>
            <a:ext cx="1771886" cy="257369"/>
          </a:xfrm>
          <a:prstGeom prst="wedgeRectCallout">
            <a:avLst>
              <a:gd name="adj1" fmla="val -4018"/>
              <a:gd name="adj2" fmla="val 2288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python -m venv .venv</a:t>
            </a:r>
            <a:endParaRPr lang="en-US" sz="1200" kern="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103227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3.1 create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40BDAB8-2406-EC82-3067-1B4680164B6A}"/>
              </a:ext>
            </a:extLst>
          </p:cNvPr>
          <p:cNvSpPr/>
          <p:nvPr/>
        </p:nvSpPr>
        <p:spPr>
          <a:xfrm>
            <a:off x="248908" y="279068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E3D920D-11D7-DE2E-2094-CD8CEAFA6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77" y="769647"/>
            <a:ext cx="3135818" cy="207007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DE28DD7E-465A-4E9E-FCF7-7B399786E213}"/>
              </a:ext>
            </a:extLst>
          </p:cNvPr>
          <p:cNvSpPr/>
          <p:nvPr/>
        </p:nvSpPr>
        <p:spPr>
          <a:xfrm>
            <a:off x="1895624" y="2871810"/>
            <a:ext cx="2037985" cy="626701"/>
          </a:xfrm>
          <a:prstGeom prst="wedgeRectCallout">
            <a:avLst>
              <a:gd name="adj1" fmla="val -4018"/>
              <a:gd name="adj2" fmla="val 2288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creates the target directory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and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places a pyvenv.cfg file in it</a:t>
            </a:r>
          </a:p>
        </p:txBody>
      </p: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ED005BA0-00B6-1264-02E0-A004E755E4CC}"/>
              </a:ext>
            </a:extLst>
          </p:cNvPr>
          <p:cNvSpPr/>
          <p:nvPr/>
        </p:nvSpPr>
        <p:spPr>
          <a:xfrm>
            <a:off x="7833612" y="3455898"/>
            <a:ext cx="2126150" cy="1550031"/>
          </a:xfrm>
          <a:prstGeom prst="wedgeRectCallout">
            <a:avLst>
              <a:gd name="adj1" fmla="val -63034"/>
              <a:gd name="adj2" fmla="val -3315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with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home key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pointing to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Python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installation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from which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command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was run</a:t>
            </a:r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0D73CED7-F169-1D70-1D99-3CF4FA075301}"/>
              </a:ext>
            </a:extLst>
          </p:cNvPr>
          <p:cNvSpPr/>
          <p:nvPr/>
        </p:nvSpPr>
        <p:spPr>
          <a:xfrm>
            <a:off x="3933609" y="769647"/>
            <a:ext cx="2459575" cy="442035"/>
          </a:xfrm>
          <a:prstGeom prst="wedgeRectCallout">
            <a:avLst>
              <a:gd name="adj1" fmla="val -61643"/>
              <a:gd name="adj2" fmla="val -1618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If an existing directory is specified,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it will be re-used.</a:t>
            </a:r>
          </a:p>
        </p:txBody>
      </p:sp>
    </p:spTree>
    <p:extLst>
      <p:ext uri="{BB962C8B-B14F-4D97-AF65-F5344CB8AC3E}">
        <p14:creationId xmlns:p14="http://schemas.microsoft.com/office/powerpoint/2010/main" val="108853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116172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3.1.1 scripts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40BDAB8-2406-EC82-3067-1B4680164B6A}"/>
              </a:ext>
            </a:extLst>
          </p:cNvPr>
          <p:cNvSpPr/>
          <p:nvPr/>
        </p:nvSpPr>
        <p:spPr>
          <a:xfrm>
            <a:off x="248908" y="279068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C46DEDD4-927F-04E3-1BEA-D101BBE84241}"/>
              </a:ext>
            </a:extLst>
          </p:cNvPr>
          <p:cNvSpPr/>
          <p:nvPr/>
        </p:nvSpPr>
        <p:spPr>
          <a:xfrm>
            <a:off x="988019" y="216033"/>
            <a:ext cx="2227139" cy="1365365"/>
          </a:xfrm>
          <a:prstGeom prst="wedgeRectCallout">
            <a:avLst>
              <a:gd name="adj1" fmla="val -4018"/>
              <a:gd name="adj2" fmla="val 2288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creates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 Scripts subdirectory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containing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copy/links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of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Python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binary/binaries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7C85E8-768F-2817-A99A-8663DE752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489" y="2005383"/>
            <a:ext cx="1453876" cy="206877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460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132023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3.1.2 packages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40BDAB8-2406-EC82-3067-1B4680164B6A}"/>
              </a:ext>
            </a:extLst>
          </p:cNvPr>
          <p:cNvSpPr/>
          <p:nvPr/>
        </p:nvSpPr>
        <p:spPr>
          <a:xfrm>
            <a:off x="248908" y="279068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B8764BF5-B050-F4D8-A08A-F9584B6C1C53}"/>
              </a:ext>
            </a:extLst>
          </p:cNvPr>
          <p:cNvSpPr/>
          <p:nvPr/>
        </p:nvSpPr>
        <p:spPr>
          <a:xfrm>
            <a:off x="1051863" y="196549"/>
            <a:ext cx="1936996" cy="442035"/>
          </a:xfrm>
          <a:prstGeom prst="wedgeRectCallout">
            <a:avLst>
              <a:gd name="adj1" fmla="val -4018"/>
              <a:gd name="adj2" fmla="val 2288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also creates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Lib\site-packages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E04C1A-DCBE-173E-4B61-17D8580EE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585" y="919621"/>
            <a:ext cx="1499552" cy="66039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783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101303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4.2 activate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40BDAB8-2406-EC82-3067-1B4680164B6A}"/>
              </a:ext>
            </a:extLst>
          </p:cNvPr>
          <p:cNvSpPr/>
          <p:nvPr/>
        </p:nvSpPr>
        <p:spPr>
          <a:xfrm>
            <a:off x="248908" y="279068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A4F23B-4911-57DD-9006-134DE36264C6}"/>
              </a:ext>
            </a:extLst>
          </p:cNvPr>
          <p:cNvGrpSpPr/>
          <p:nvPr/>
        </p:nvGrpSpPr>
        <p:grpSpPr>
          <a:xfrm>
            <a:off x="3557025" y="1064261"/>
            <a:ext cx="1398796" cy="289586"/>
            <a:chOff x="5881666" y="1590687"/>
            <a:chExt cx="1398796" cy="289586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15F2DA72-34CD-7A33-5573-D74642C06D63}"/>
                </a:ext>
              </a:extLst>
            </p:cNvPr>
            <p:cNvSpPr/>
            <p:nvPr/>
          </p:nvSpPr>
          <p:spPr>
            <a:xfrm>
              <a:off x="6081095" y="1603274"/>
              <a:ext cx="119936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how venvs work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E052B1B3-2633-1281-1B02-B765C37E0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FD10E0B-73E7-61E8-946C-2DAB72EAD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034" y="279068"/>
            <a:ext cx="3958496" cy="62246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F29D3A-6FCF-206E-87C2-31FC59C221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891" y="1658814"/>
            <a:ext cx="8052913" cy="120630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204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A94AE88-C871-DB28-13F3-444412699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19" y="279068"/>
            <a:ext cx="6540119" cy="173637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74950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 pipenv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40BDAB8-2406-EC82-3067-1B4680164B6A}"/>
              </a:ext>
            </a:extLst>
          </p:cNvPr>
          <p:cNvSpPr/>
          <p:nvPr/>
        </p:nvSpPr>
        <p:spPr>
          <a:xfrm>
            <a:off x="248908" y="279068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A4F23B-4911-57DD-9006-134DE36264C6}"/>
              </a:ext>
            </a:extLst>
          </p:cNvPr>
          <p:cNvGrpSpPr/>
          <p:nvPr/>
        </p:nvGrpSpPr>
        <p:grpSpPr>
          <a:xfrm>
            <a:off x="6549145" y="2117503"/>
            <a:ext cx="1073386" cy="289586"/>
            <a:chOff x="5881666" y="1590687"/>
            <a:chExt cx="1073386" cy="289586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15F2DA72-34CD-7A33-5573-D74642C06D63}"/>
                </a:ext>
              </a:extLst>
            </p:cNvPr>
            <p:cNvSpPr/>
            <p:nvPr/>
          </p:nvSpPr>
          <p:spPr>
            <a:xfrm>
              <a:off x="6081095" y="1603274"/>
              <a:ext cx="8739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other tools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E052B1B3-2633-1281-1B02-B765C37E0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BC5B331D-5678-1A9D-6E08-24A5617BC685}"/>
              </a:ext>
            </a:extLst>
          </p:cNvPr>
          <p:cNvSpPr/>
          <p:nvPr/>
        </p:nvSpPr>
        <p:spPr>
          <a:xfrm>
            <a:off x="552183" y="2407089"/>
            <a:ext cx="2801014" cy="811367"/>
          </a:xfrm>
          <a:prstGeom prst="wedgeRectCallout">
            <a:avLst>
              <a:gd name="adj1" fmla="val -58514"/>
              <a:gd name="adj2" fmla="val -3182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+mj-lt"/>
              <a:buAutoNum type="arabicPeriod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 is a relatively new tool </a:t>
            </a:r>
          </a:p>
          <a:p>
            <a:pPr marL="228592" lvl="0" indent="-228592" defTabSz="914369">
              <a:buFont typeface="+mj-lt"/>
              <a:buAutoNum type="arabicPeriod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seeks to combine package management 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with </a:t>
            </a:r>
          </a:p>
          <a:p>
            <a:pPr marL="228592" indent="-228592" defTabSz="914369">
              <a:buFont typeface="+mj-lt"/>
              <a:buAutoNum type="arabicPeriod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virtual environment management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5033E83A-A9D7-2DD3-BF50-3FA742B0B8F1}"/>
              </a:ext>
            </a:extLst>
          </p:cNvPr>
          <p:cNvSpPr/>
          <p:nvPr/>
        </p:nvSpPr>
        <p:spPr>
          <a:xfrm>
            <a:off x="3552626" y="2394503"/>
            <a:ext cx="3115074" cy="626701"/>
          </a:xfrm>
          <a:prstGeom prst="wedgeRectCallout">
            <a:avLst>
              <a:gd name="adj1" fmla="val -58514"/>
              <a:gd name="adj2" fmla="val -3182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+mj-lt"/>
              <a:buAutoNum type="arabicPeriod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mostly abstracts 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the virtual environment management </a:t>
            </a:r>
          </a:p>
          <a:p>
            <a:pPr marL="228592" indent="-228592" defTabSz="914369">
              <a:buFont typeface="+mj-lt"/>
              <a:buAutoNum type="arabicPeriod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from you,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E28526-ACAB-103B-2D40-76FF89CD8C3C}"/>
              </a:ext>
            </a:extLst>
          </p:cNvPr>
          <p:cNvGrpSpPr/>
          <p:nvPr/>
        </p:nvGrpSpPr>
        <p:grpSpPr>
          <a:xfrm>
            <a:off x="722349" y="3268057"/>
            <a:ext cx="1344294" cy="289586"/>
            <a:chOff x="5881666" y="1590687"/>
            <a:chExt cx="1344294" cy="289586"/>
          </a:xfrm>
        </p:grpSpPr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6EC8A641-303D-FA41-D516-B85DF7B2FE9E}"/>
                </a:ext>
              </a:extLst>
            </p:cNvPr>
            <p:cNvSpPr/>
            <p:nvPr/>
          </p:nvSpPr>
          <p:spPr>
            <a:xfrm>
              <a:off x="6081095" y="1603274"/>
              <a:ext cx="114486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tutorial: pipenv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5E8B6B8B-BDB3-FF42-AE08-3B2F5EA66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040B64D-4B7A-305A-F472-F8888167E498}"/>
              </a:ext>
            </a:extLst>
          </p:cNvPr>
          <p:cNvGrpSpPr/>
          <p:nvPr/>
        </p:nvGrpSpPr>
        <p:grpSpPr>
          <a:xfrm>
            <a:off x="248908" y="3814200"/>
            <a:ext cx="2060627" cy="283293"/>
            <a:chOff x="5611636" y="5954426"/>
            <a:chExt cx="2060628" cy="283293"/>
          </a:xfrm>
        </p:grpSpPr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9F8B5D-4392-47B6-E705-529C9AC35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F806566E-9415-F96F-F8B9-59C031D01758}"/>
                </a:ext>
              </a:extLst>
            </p:cNvPr>
            <p:cNvSpPr/>
            <p:nvPr/>
          </p:nvSpPr>
          <p:spPr>
            <a:xfrm>
              <a:off x="6107411" y="5954426"/>
              <a:ext cx="15648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 action="ppaction://hlinkpres?slideindex=1&amp;slidetitle="/>
                </a:rPr>
                <a:t>package management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9581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1E6AEE7-B82B-4D4D-21AC-09DAF99C0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306" y="279068"/>
            <a:ext cx="5237934" cy="180070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86914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 other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40BDAB8-2406-EC82-3067-1B4680164B6A}"/>
              </a:ext>
            </a:extLst>
          </p:cNvPr>
          <p:cNvSpPr/>
          <p:nvPr/>
        </p:nvSpPr>
        <p:spPr>
          <a:xfrm>
            <a:off x="248908" y="279068"/>
            <a:ext cx="124886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virtual env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A4F23B-4911-57DD-9006-134DE36264C6}"/>
              </a:ext>
            </a:extLst>
          </p:cNvPr>
          <p:cNvGrpSpPr/>
          <p:nvPr/>
        </p:nvGrpSpPr>
        <p:grpSpPr>
          <a:xfrm>
            <a:off x="5299465" y="2254663"/>
            <a:ext cx="1073386" cy="289586"/>
            <a:chOff x="5881666" y="1590687"/>
            <a:chExt cx="1073386" cy="289586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15F2DA72-34CD-7A33-5573-D74642C06D63}"/>
                </a:ext>
              </a:extLst>
            </p:cNvPr>
            <p:cNvSpPr/>
            <p:nvPr/>
          </p:nvSpPr>
          <p:spPr>
            <a:xfrm>
              <a:off x="6081095" y="1603274"/>
              <a:ext cx="8739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other tools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E052B1B3-2633-1281-1B02-B765C37E0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C66E6304-3135-7D36-143C-98431A7FF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319" y="2731727"/>
            <a:ext cx="6020449" cy="114733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8F1C27A-2563-BFED-5F28-EBFBC7EC26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8468" y="279068"/>
            <a:ext cx="5118182" cy="84869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9" name="Arrow: Right 5">
            <a:extLst>
              <a:ext uri="{FF2B5EF4-FFF2-40B4-BE49-F238E27FC236}">
                <a16:creationId xmlns:a16="http://schemas.microsoft.com/office/drawing/2014/main" id="{3E8AA13E-FA8B-A024-851D-CDA606784D92}"/>
              </a:ext>
            </a:extLst>
          </p:cNvPr>
          <p:cNvSpPr/>
          <p:nvPr/>
        </p:nvSpPr>
        <p:spPr>
          <a:xfrm>
            <a:off x="259440" y="2672974"/>
            <a:ext cx="828879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pyenv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B90D741-8223-6D01-ABD6-A8E67D1C28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3667" y="2752302"/>
            <a:ext cx="4172533" cy="39534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30533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66131</TotalTime>
  <Words>329</Words>
  <Application>Microsoft Office PowerPoint</Application>
  <PresentationFormat>Widescreen</PresentationFormat>
  <Paragraphs>142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virtual environments</vt:lpstr>
      <vt:lpstr>2. what</vt:lpstr>
      <vt:lpstr>3. venv</vt:lpstr>
      <vt:lpstr>3.1 create</vt:lpstr>
      <vt:lpstr>3.1.1 scripts</vt:lpstr>
      <vt:lpstr>3.1.2 packages</vt:lpstr>
      <vt:lpstr>4.2 activate</vt:lpstr>
      <vt:lpstr>5. pipenv</vt:lpstr>
      <vt:lpstr>6. other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1239</cp:revision>
  <dcterms:created xsi:type="dcterms:W3CDTF">2019-03-25T09:18:39Z</dcterms:created>
  <dcterms:modified xsi:type="dcterms:W3CDTF">2024-06-09T23:25:10Z</dcterms:modified>
</cp:coreProperties>
</file>