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89" r:id="rId3"/>
    <p:sldId id="396" r:id="rId4"/>
    <p:sldId id="397" r:id="rId5"/>
    <p:sldId id="37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11/08/2024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environment.ppt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7.svg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53424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wsl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386750" y="714052"/>
            <a:ext cx="1122870" cy="283293"/>
            <a:chOff x="5611636" y="5954426"/>
            <a:chExt cx="1122871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544B15-0A46-5B14-97F1-5B2316225C0B}"/>
              </a:ext>
            </a:extLst>
          </p:cNvPr>
          <p:cNvGrpSpPr/>
          <p:nvPr/>
        </p:nvGrpSpPr>
        <p:grpSpPr>
          <a:xfrm>
            <a:off x="10386750" y="385487"/>
            <a:ext cx="1488354" cy="283293"/>
            <a:chOff x="5611636" y="5954426"/>
            <a:chExt cx="1488355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F4B67D6D-4500-D748-025D-B69952B8C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7EF8B661-1317-031B-3BB8-2AA0F01D05D2}"/>
                </a:ext>
              </a:extLst>
            </p:cNvPr>
            <p:cNvSpPr/>
            <p:nvPr/>
          </p:nvSpPr>
          <p:spPr>
            <a:xfrm>
              <a:off x="6107411" y="5954426"/>
              <a:ext cx="992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7457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python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69859" y="189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B21AF43-657E-98D5-3276-1217E886D1AB}"/>
              </a:ext>
            </a:extLst>
          </p:cNvPr>
          <p:cNvSpPr/>
          <p:nvPr/>
        </p:nvSpPr>
        <p:spPr>
          <a:xfrm>
            <a:off x="261441" y="740052"/>
            <a:ext cx="120558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command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B544A-8FE3-2F0D-43FD-49254C6EE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96" y="1383746"/>
            <a:ext cx="7782560" cy="11571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7867179-2BC3-9307-A1E2-037150D36F1D}"/>
              </a:ext>
            </a:extLst>
          </p:cNvPr>
          <p:cNvSpPr/>
          <p:nvPr/>
        </p:nvSpPr>
        <p:spPr>
          <a:xfrm>
            <a:off x="1467025" y="749866"/>
            <a:ext cx="1517009" cy="257369"/>
          </a:xfrm>
          <a:prstGeom prst="wedgeRectCallout">
            <a:avLst>
              <a:gd name="adj1" fmla="val 20558"/>
              <a:gd name="adj2" fmla="val -1810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python3 --version</a:t>
            </a:r>
          </a:p>
        </p:txBody>
      </p:sp>
    </p:spTree>
    <p:extLst>
      <p:ext uri="{BB962C8B-B14F-4D97-AF65-F5344CB8AC3E}">
        <p14:creationId xmlns:p14="http://schemas.microsoft.com/office/powerpoint/2010/main" val="85736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52931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pip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69859" y="189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B21AF43-657E-98D5-3276-1217E886D1AB}"/>
              </a:ext>
            </a:extLst>
          </p:cNvPr>
          <p:cNvSpPr/>
          <p:nvPr/>
        </p:nvSpPr>
        <p:spPr>
          <a:xfrm>
            <a:off x="261441" y="740052"/>
            <a:ext cx="120558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command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7867179-2BC3-9307-A1E2-037150D36F1D}"/>
              </a:ext>
            </a:extLst>
          </p:cNvPr>
          <p:cNvSpPr/>
          <p:nvPr/>
        </p:nvSpPr>
        <p:spPr>
          <a:xfrm>
            <a:off x="1467025" y="749866"/>
            <a:ext cx="752376" cy="257369"/>
          </a:xfrm>
          <a:prstGeom prst="wedgeRectCallout">
            <a:avLst>
              <a:gd name="adj1" fmla="val 20558"/>
              <a:gd name="adj2" fmla="val -1810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pip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1F0A8-8E8E-8DFA-6083-7BC67B9A7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213037"/>
            <a:ext cx="8610600" cy="63379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074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65256</TotalTime>
  <Words>71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wsl</vt:lpstr>
      <vt:lpstr>2. python</vt:lpstr>
      <vt:lpstr>3. pip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1243</cp:revision>
  <dcterms:created xsi:type="dcterms:W3CDTF">2019-03-25T09:18:39Z</dcterms:created>
  <dcterms:modified xsi:type="dcterms:W3CDTF">2024-08-11T01:16:40Z</dcterms:modified>
</cp:coreProperties>
</file>