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78" r:id="rId3"/>
    <p:sldId id="37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28/05/2024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ython-tutorial#Why_learn_Pyth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7575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history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aphical timeline of Python history">
            <a:extLst>
              <a:ext uri="{FF2B5EF4-FFF2-40B4-BE49-F238E27FC236}">
                <a16:creationId xmlns:a16="http://schemas.microsoft.com/office/drawing/2014/main" id="{FC8FE0EB-9E6D-4F65-9CEE-14B62444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5" y="250719"/>
            <a:ext cx="3183270" cy="3775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26F00B2-D63F-4A08-862D-A73D440D1117}"/>
              </a:ext>
            </a:extLst>
          </p:cNvPr>
          <p:cNvGrpSpPr/>
          <p:nvPr/>
        </p:nvGrpSpPr>
        <p:grpSpPr>
          <a:xfrm>
            <a:off x="1235807" y="4188303"/>
            <a:ext cx="2517692" cy="289586"/>
            <a:chOff x="5881666" y="1590687"/>
            <a:chExt cx="251769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AC1A031-898B-41A6-94E4-1F12E1F081F0}"/>
                </a:ext>
              </a:extLst>
            </p:cNvPr>
            <p:cNvSpPr/>
            <p:nvPr/>
          </p:nvSpPr>
          <p:spPr>
            <a:xfrm>
              <a:off x="6081095" y="1603274"/>
              <a:ext cx="23182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tutorial/Why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learn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41C0ED7-1228-4572-997B-CA07A342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64210</TotalTime>
  <Words>67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history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1214</cp:revision>
  <dcterms:created xsi:type="dcterms:W3CDTF">2019-03-25T09:18:39Z</dcterms:created>
  <dcterms:modified xsi:type="dcterms:W3CDTF">2024-05-28T17:08:54Z</dcterms:modified>
</cp:coreProperties>
</file>