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398" r:id="rId3"/>
    <p:sldId id="400" r:id="rId4"/>
    <p:sldId id="402" r:id="rId5"/>
    <p:sldId id="403" r:id="rId6"/>
    <p:sldId id="401" r:id="rId7"/>
    <p:sldId id="377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08/06/2024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language/syntax.pptx" TargetMode="External"/><Relationship Id="rId3" Type="http://schemas.openxmlformats.org/officeDocument/2006/relationships/hyperlink" Target="language/loops.pptx" TargetMode="External"/><Relationship Id="rId7" Type="http://schemas.openxmlformats.org/officeDocument/2006/relationships/hyperlink" Target="language/oop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language/functions.pptx" TargetMode="External"/><Relationship Id="rId5" Type="http://schemas.openxmlformats.org/officeDocument/2006/relationships/hyperlink" Target="language/arrays.pptx" TargetMode="External"/><Relationship Id="rId4" Type="http://schemas.openxmlformats.org/officeDocument/2006/relationships/hyperlink" Target="language/variables.pptx" TargetMode="External"/><Relationship Id="rId9" Type="http://schemas.openxmlformats.org/officeDocument/2006/relationships/hyperlink" Target="language/interfaces.ppt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ython.land/python-tutorial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language/_resources" TargetMode="External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language/_projects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../architecture/_reference/paradigms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4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9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7.svg"/><Relationship Id="rId1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6261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language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5FFAD6-522A-46F9-BE78-28A92BBDEC65}"/>
              </a:ext>
            </a:extLst>
          </p:cNvPr>
          <p:cNvGrpSpPr/>
          <p:nvPr/>
        </p:nvGrpSpPr>
        <p:grpSpPr>
          <a:xfrm>
            <a:off x="10622267" y="123804"/>
            <a:ext cx="1122870" cy="283293"/>
            <a:chOff x="5611636" y="5954426"/>
            <a:chExt cx="1122871" cy="283293"/>
          </a:xfrm>
        </p:grpSpPr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6B32596D-38E3-427B-AE7C-A7FCF8FBF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7" name="Retângulo 5">
              <a:extLst>
                <a:ext uri="{FF2B5EF4-FFF2-40B4-BE49-F238E27FC236}">
                  <a16:creationId xmlns:a16="http://schemas.microsoft.com/office/drawing/2014/main" id="{8C85FFEE-74E7-440A-8CCE-4A2D384323BC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90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1703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index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F37CA7-98A1-4CF4-B75D-1C69BD3BF244}"/>
              </a:ext>
            </a:extLst>
          </p:cNvPr>
          <p:cNvGrpSpPr/>
          <p:nvPr/>
        </p:nvGrpSpPr>
        <p:grpSpPr>
          <a:xfrm>
            <a:off x="241822" y="1764518"/>
            <a:ext cx="1020277" cy="283293"/>
            <a:chOff x="5611636" y="5954426"/>
            <a:chExt cx="1020278" cy="283293"/>
          </a:xfrm>
        </p:grpSpPr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0677D7F9-7752-4557-A665-277346A5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7" name="Retângulo 5">
              <a:extLst>
                <a:ext uri="{FF2B5EF4-FFF2-40B4-BE49-F238E27FC236}">
                  <a16:creationId xmlns:a16="http://schemas.microsoft.com/office/drawing/2014/main" id="{851C293C-8D1F-4FBF-BD2B-5E327B98B8F0}"/>
                </a:ext>
              </a:extLst>
            </p:cNvPr>
            <p:cNvSpPr/>
            <p:nvPr/>
          </p:nvSpPr>
          <p:spPr>
            <a:xfrm>
              <a:off x="6107411" y="5954426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loops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EC6482B-C5C6-41BF-84FC-C7E43A257A1D}"/>
              </a:ext>
            </a:extLst>
          </p:cNvPr>
          <p:cNvGrpSpPr/>
          <p:nvPr/>
        </p:nvGrpSpPr>
        <p:grpSpPr>
          <a:xfrm>
            <a:off x="241822" y="2845323"/>
            <a:ext cx="1238286" cy="283293"/>
            <a:chOff x="5611636" y="5954426"/>
            <a:chExt cx="1238287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A44166A4-99B0-469D-A272-881270FD7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21292128-824F-4491-B5E9-3DE589D5523E}"/>
                </a:ext>
              </a:extLst>
            </p:cNvPr>
            <p:cNvSpPr/>
            <p:nvPr/>
          </p:nvSpPr>
          <p:spPr>
            <a:xfrm>
              <a:off x="6107411" y="5954426"/>
              <a:ext cx="7425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variables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EFA51B-7668-455E-8189-C8DE03869DD1}"/>
              </a:ext>
            </a:extLst>
          </p:cNvPr>
          <p:cNvGrpSpPr/>
          <p:nvPr/>
        </p:nvGrpSpPr>
        <p:grpSpPr>
          <a:xfrm>
            <a:off x="241822" y="683714"/>
            <a:ext cx="1063558" cy="283293"/>
            <a:chOff x="5611636" y="5954426"/>
            <a:chExt cx="1063559" cy="283293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EBC6BB13-C827-4562-90C1-4B7C65128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992512B2-C42A-48C4-9DE7-CA2E93588CFE}"/>
                </a:ext>
              </a:extLst>
            </p:cNvPr>
            <p:cNvSpPr/>
            <p:nvPr/>
          </p:nvSpPr>
          <p:spPr>
            <a:xfrm>
              <a:off x="6107411" y="5954426"/>
              <a:ext cx="5677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arrays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08249F-FDF9-4B4D-A122-36663239077B}"/>
              </a:ext>
            </a:extLst>
          </p:cNvPr>
          <p:cNvGrpSpPr/>
          <p:nvPr/>
        </p:nvGrpSpPr>
        <p:grpSpPr>
          <a:xfrm>
            <a:off x="241822" y="1043982"/>
            <a:ext cx="1262332" cy="283293"/>
            <a:chOff x="5611636" y="5954426"/>
            <a:chExt cx="1262333" cy="283293"/>
          </a:xfrm>
        </p:grpSpPr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51CAEBD7-B013-44ED-8EEA-D9CECCAB0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C5D389AE-C712-4F21-A68F-D1A6B75DCAD0}"/>
                </a:ext>
              </a:extLst>
            </p:cNvPr>
            <p:cNvSpPr/>
            <p:nvPr/>
          </p:nvSpPr>
          <p:spPr>
            <a:xfrm>
              <a:off x="6107411" y="5954426"/>
              <a:ext cx="7665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 action="ppaction://hlinkpres?slideindex=1&amp;slidetitle="/>
                </a:rPr>
                <a:t>functions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740FC1-D167-4375-AD9E-24CFBA133182}"/>
              </a:ext>
            </a:extLst>
          </p:cNvPr>
          <p:cNvGrpSpPr/>
          <p:nvPr/>
        </p:nvGrpSpPr>
        <p:grpSpPr>
          <a:xfrm>
            <a:off x="241822" y="2124786"/>
            <a:ext cx="924096" cy="283293"/>
            <a:chOff x="5611636" y="5954426"/>
            <a:chExt cx="924097" cy="283293"/>
          </a:xfrm>
        </p:grpSpPr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5EFD73D9-32CB-4AF9-BEEE-C8F214ED3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5C0A7732-43D2-4DA7-80A5-014BD5AB4D41}"/>
                </a:ext>
              </a:extLst>
            </p:cNvPr>
            <p:cNvSpPr/>
            <p:nvPr/>
          </p:nvSpPr>
          <p:spPr>
            <a:xfrm>
              <a:off x="6107411" y="5954426"/>
              <a:ext cx="4283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 action="ppaction://hlinkpres?slideindex=1&amp;slidetitle="/>
                </a:rPr>
                <a:t>oop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E18F905-7CA5-4082-B3D4-33E60B1863D0}"/>
              </a:ext>
            </a:extLst>
          </p:cNvPr>
          <p:cNvGrpSpPr/>
          <p:nvPr/>
        </p:nvGrpSpPr>
        <p:grpSpPr>
          <a:xfrm>
            <a:off x="241822" y="2485054"/>
            <a:ext cx="1082795" cy="283293"/>
            <a:chOff x="5611636" y="5954426"/>
            <a:chExt cx="1082796" cy="283293"/>
          </a:xfrm>
        </p:grpSpPr>
        <p:pic>
          <p:nvPicPr>
            <p:cNvPr id="30" name="Picture 29" descr="Icon&#10;&#10;Description automatically generated">
              <a:extLst>
                <a:ext uri="{FF2B5EF4-FFF2-40B4-BE49-F238E27FC236}">
                  <a16:creationId xmlns:a16="http://schemas.microsoft.com/office/drawing/2014/main" id="{C92747BA-0B59-4E5E-B0F9-AA0AB987F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1" name="Retângulo 5">
              <a:extLst>
                <a:ext uri="{FF2B5EF4-FFF2-40B4-BE49-F238E27FC236}">
                  <a16:creationId xmlns:a16="http://schemas.microsoft.com/office/drawing/2014/main" id="{AD755D54-BEB4-4E45-9952-1EA4D5029C21}"/>
                </a:ext>
              </a:extLst>
            </p:cNvPr>
            <p:cNvSpPr/>
            <p:nvPr/>
          </p:nvSpPr>
          <p:spPr>
            <a:xfrm>
              <a:off x="6107411" y="5954426"/>
              <a:ext cx="5870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8" action="ppaction://hlinkpres?slideindex=1&amp;slidetitle="/>
                </a:rPr>
                <a:t>syntax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924FD12-C3F0-763E-6462-DC441CFE75F3}"/>
              </a:ext>
            </a:extLst>
          </p:cNvPr>
          <p:cNvGrpSpPr/>
          <p:nvPr/>
        </p:nvGrpSpPr>
        <p:grpSpPr>
          <a:xfrm>
            <a:off x="241822" y="1404250"/>
            <a:ext cx="1300805" cy="283293"/>
            <a:chOff x="5611636" y="5954426"/>
            <a:chExt cx="1300806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9EA582BD-46F7-1384-375A-26D46A863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54A2DF6-EB1D-AFAD-ED91-7EFE99803FF1}"/>
                </a:ext>
              </a:extLst>
            </p:cNvPr>
            <p:cNvSpPr/>
            <p:nvPr/>
          </p:nvSpPr>
          <p:spPr>
            <a:xfrm>
              <a:off x="6107412" y="5954426"/>
              <a:ext cx="8050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 action="ppaction://hlinkpres?slideindex=1&amp;slidetitle="/>
                </a:rPr>
                <a:t>interfaces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6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482D74-60BC-2463-3B48-78FEA3648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8D34-0435-1C27-A0BA-DDBF616D3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4947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1.2 sources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85E081-A840-4A77-35E2-02C5C13389A6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row: Right 5">
            <a:extLst>
              <a:ext uri="{FF2B5EF4-FFF2-40B4-BE49-F238E27FC236}">
                <a16:creationId xmlns:a16="http://schemas.microsoft.com/office/drawing/2014/main" id="{5E90ACDF-1B76-D52C-C170-07BF22CDB6D4}"/>
              </a:ext>
            </a:extLst>
          </p:cNvPr>
          <p:cNvSpPr/>
          <p:nvPr/>
        </p:nvSpPr>
        <p:spPr>
          <a:xfrm>
            <a:off x="281862" y="801072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99F674-8283-F03F-DC8E-BFFEE751800C}"/>
              </a:ext>
            </a:extLst>
          </p:cNvPr>
          <p:cNvGrpSpPr/>
          <p:nvPr/>
        </p:nvGrpSpPr>
        <p:grpSpPr>
          <a:xfrm>
            <a:off x="1237378" y="801072"/>
            <a:ext cx="1112610" cy="246221"/>
            <a:chOff x="5881666" y="1565584"/>
            <a:chExt cx="1112610" cy="246221"/>
          </a:xfrm>
        </p:grpSpPr>
        <p:sp>
          <p:nvSpPr>
            <p:cNvPr id="24" name="Retângulo 5">
              <a:extLst>
                <a:ext uri="{FF2B5EF4-FFF2-40B4-BE49-F238E27FC236}">
                  <a16:creationId xmlns:a16="http://schemas.microsoft.com/office/drawing/2014/main" id="{F0CA5D8B-D462-5AB0-0299-7B3DFF2AF56F}"/>
                </a:ext>
              </a:extLst>
            </p:cNvPr>
            <p:cNvSpPr/>
            <p:nvPr/>
          </p:nvSpPr>
          <p:spPr>
            <a:xfrm>
              <a:off x="6016123" y="1565584"/>
              <a:ext cx="97815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python-tutorial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F27F73D3-C4A0-3ADA-E298-C08319E5C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406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482D74-60BC-2463-3B48-78FEA3648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8D34-0435-1C27-A0BA-DDBF616D3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56049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1.3 resources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85E081-A840-4A77-35E2-02C5C13389A6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3D8DEC-7F38-1512-0039-A4F88D8314CF}"/>
              </a:ext>
            </a:extLst>
          </p:cNvPr>
          <p:cNvGrpSpPr/>
          <p:nvPr/>
        </p:nvGrpSpPr>
        <p:grpSpPr>
          <a:xfrm>
            <a:off x="290665" y="686332"/>
            <a:ext cx="1623144" cy="299662"/>
            <a:chOff x="1643297" y="4045816"/>
            <a:chExt cx="1623144" cy="299662"/>
          </a:xfrm>
        </p:grpSpPr>
        <p:sp>
          <p:nvSpPr>
            <p:cNvPr id="4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243EC63D-534F-67BB-D6F2-F44513C78A1E}"/>
                </a:ext>
              </a:extLst>
            </p:cNvPr>
            <p:cNvSpPr txBox="1"/>
            <p:nvPr/>
          </p:nvSpPr>
          <p:spPr>
            <a:xfrm>
              <a:off x="1980063" y="4103314"/>
              <a:ext cx="1286378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3" action="ppaction://hlinkfile"/>
                </a:rPr>
                <a:t>language\_resources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6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5B40918E-B346-8FCD-396B-EA828AF02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832B5ED-617A-F905-3488-25D6CDC4121B}"/>
              </a:ext>
            </a:extLst>
          </p:cNvPr>
          <p:cNvGrpSpPr/>
          <p:nvPr/>
        </p:nvGrpSpPr>
        <p:grpSpPr>
          <a:xfrm>
            <a:off x="290665" y="1068888"/>
            <a:ext cx="1523629" cy="299662"/>
            <a:chOff x="1643297" y="4045816"/>
            <a:chExt cx="1523629" cy="299662"/>
          </a:xfrm>
        </p:grpSpPr>
        <p:sp>
          <p:nvSpPr>
            <p:cNvPr id="8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0A7CB452-8BA3-7341-10CF-32DC14376AEF}"/>
                </a:ext>
              </a:extLst>
            </p:cNvPr>
            <p:cNvSpPr txBox="1"/>
            <p:nvPr/>
          </p:nvSpPr>
          <p:spPr>
            <a:xfrm>
              <a:off x="1980063" y="4103314"/>
              <a:ext cx="1186863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5" action="ppaction://hlinkfile"/>
                </a:rPr>
                <a:t>language\_projects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9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C042A1B6-B793-9F7C-ED74-A3150D6B9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839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8C54DE-7A59-8367-8397-4FBA56264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5069-D9E4-D0A5-9855-F84BBF8C2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50004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what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BA19CC-3148-5B07-1370-162E8B230F3B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row: Right 5">
            <a:extLst>
              <a:ext uri="{FF2B5EF4-FFF2-40B4-BE49-F238E27FC236}">
                <a16:creationId xmlns:a16="http://schemas.microsoft.com/office/drawing/2014/main" id="{8A90F8E9-18D3-7A37-6FB6-71083235D30E}"/>
              </a:ext>
            </a:extLst>
          </p:cNvPr>
          <p:cNvSpPr/>
          <p:nvPr/>
        </p:nvSpPr>
        <p:spPr>
          <a:xfrm>
            <a:off x="281862" y="80107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AC3C0A01-59F0-3B44-AC4F-6F75C571DE75}"/>
              </a:ext>
            </a:extLst>
          </p:cNvPr>
          <p:cNvSpPr/>
          <p:nvPr/>
        </p:nvSpPr>
        <p:spPr>
          <a:xfrm>
            <a:off x="1095066" y="783588"/>
            <a:ext cx="2959712" cy="811367"/>
          </a:xfrm>
          <a:prstGeom prst="wedgeRectCallout">
            <a:avLst>
              <a:gd name="adj1" fmla="val 34023"/>
              <a:gd name="adj2" fmla="val 2327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is a multi-paradigm programming language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procedural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object-oriented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functional programming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CEF709C-5F4A-C4B4-456A-D84FBFE293FA}"/>
              </a:ext>
            </a:extLst>
          </p:cNvPr>
          <p:cNvGrpSpPr/>
          <p:nvPr/>
        </p:nvGrpSpPr>
        <p:grpSpPr>
          <a:xfrm>
            <a:off x="248908" y="1920811"/>
            <a:ext cx="1332864" cy="283293"/>
            <a:chOff x="5611636" y="5954426"/>
            <a:chExt cx="1332865" cy="283293"/>
          </a:xfrm>
        </p:grpSpPr>
        <p:pic>
          <p:nvPicPr>
            <p:cNvPr id="37" name="Picture 36" descr="Icon&#10;&#10;Description automatically generated">
              <a:extLst>
                <a:ext uri="{FF2B5EF4-FFF2-40B4-BE49-F238E27FC236}">
                  <a16:creationId xmlns:a16="http://schemas.microsoft.com/office/drawing/2014/main" id="{3A8D1DA4-C21E-6A7D-35D3-974FB3C08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8" name="Retângulo 5">
              <a:extLst>
                <a:ext uri="{FF2B5EF4-FFF2-40B4-BE49-F238E27FC236}">
                  <a16:creationId xmlns:a16="http://schemas.microsoft.com/office/drawing/2014/main" id="{442408F0-7FF8-CA4C-80AC-B9B038555C68}"/>
                </a:ext>
              </a:extLst>
            </p:cNvPr>
            <p:cNvSpPr/>
            <p:nvPr/>
          </p:nvSpPr>
          <p:spPr>
            <a:xfrm>
              <a:off x="6107411" y="5954426"/>
              <a:ext cx="8370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paradigms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949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3160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AC3C0A01-59F0-3B44-AC4F-6F75C571DE75}"/>
              </a:ext>
            </a:extLst>
          </p:cNvPr>
          <p:cNvSpPr/>
          <p:nvPr/>
        </p:nvSpPr>
        <p:spPr>
          <a:xfrm>
            <a:off x="3990477" y="4769587"/>
            <a:ext cx="3835977" cy="257369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+mj-lt"/>
              <a:buAutoNum type="arabicPeriod"/>
              <a:defRPr/>
            </a:pPr>
            <a:r>
              <a:rPr lang="en-US" sz="1200">
                <a:solidFill>
                  <a:prstClr val="white"/>
                </a:solidFill>
                <a:latin typeface="Calibri Light" panose="020F0302020204030204"/>
              </a:rPr>
              <a:t>procedural, object-oriented, and functional programming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EF709C-5F4A-C4B4-456A-D84FBFE293FA}"/>
              </a:ext>
            </a:extLst>
          </p:cNvPr>
          <p:cNvGrpSpPr/>
          <p:nvPr/>
        </p:nvGrpSpPr>
        <p:grpSpPr>
          <a:xfrm>
            <a:off x="4332789" y="5191761"/>
            <a:ext cx="1452384" cy="283293"/>
            <a:chOff x="5611636" y="5954426"/>
            <a:chExt cx="1452385" cy="283293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A8D1DA4-C21E-6A7D-35D3-974FB3C08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442408F0-7FF8-CA4C-80AC-B9B038555C68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64063</TotalTime>
  <Words>100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language</vt:lpstr>
      <vt:lpstr>1.1 index</vt:lpstr>
      <vt:lpstr>1.2 sources</vt:lpstr>
      <vt:lpstr>1.3 resources</vt:lpstr>
      <vt:lpstr>2. what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1240</cp:revision>
  <dcterms:created xsi:type="dcterms:W3CDTF">2019-03-25T09:18:39Z</dcterms:created>
  <dcterms:modified xsi:type="dcterms:W3CDTF">2024-06-08T14:42:50Z</dcterms:modified>
</cp:coreProperties>
</file>