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391" r:id="rId3"/>
    <p:sldId id="392" r:id="rId4"/>
    <p:sldId id="393" r:id="rId5"/>
    <p:sldId id="377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25/01/2024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language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../python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introduction-to-python/python-for-loo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s://python.land/introduction-to-python/python-for-loop#:~:text=this%20Python%20tutorial.-,Python%20While%2Dloop,-While%20the%20for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../../python.pptx" TargetMode="External"/><Relationship Id="rId5" Type="http://schemas.openxmlformats.org/officeDocument/2006/relationships/hyperlink" Target="../language.pptx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6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2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9.svg"/><Relationship Id="rId1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8809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loops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A01C8D-8676-492B-AD1A-A242C7E0E7E2}"/>
              </a:ext>
            </a:extLst>
          </p:cNvPr>
          <p:cNvGrpSpPr/>
          <p:nvPr/>
        </p:nvGrpSpPr>
        <p:grpSpPr>
          <a:xfrm>
            <a:off x="10622267" y="123804"/>
            <a:ext cx="1244698" cy="283293"/>
            <a:chOff x="5611636" y="5954426"/>
            <a:chExt cx="1244699" cy="283293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19E65256-27CE-4574-9E93-6FF573EE8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D5D51D82-4DA5-4BD3-887B-AEE991DFFA5D}"/>
                </a:ext>
              </a:extLst>
            </p:cNvPr>
            <p:cNvSpPr/>
            <p:nvPr/>
          </p:nvSpPr>
          <p:spPr>
            <a:xfrm>
              <a:off x="6107411" y="5954426"/>
              <a:ext cx="7489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language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7CBF65-9760-47C0-8FB4-3CB34FA18B02}"/>
              </a:ext>
            </a:extLst>
          </p:cNvPr>
          <p:cNvGrpSpPr/>
          <p:nvPr/>
        </p:nvGrpSpPr>
        <p:grpSpPr>
          <a:xfrm>
            <a:off x="10622267" y="477455"/>
            <a:ext cx="1122870" cy="283293"/>
            <a:chOff x="5611636" y="5954426"/>
            <a:chExt cx="1122871" cy="283293"/>
          </a:xfrm>
        </p:grpSpPr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E6116C8F-AF8E-41E4-9E21-EA3D7DEDA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7E08C557-B427-4683-A5D0-6C50B472BFFF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358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AF0597-44D3-45BB-8347-014F92123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3" y="754455"/>
            <a:ext cx="4673808" cy="134599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726609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for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4671257" y="2223777"/>
            <a:ext cx="1147876" cy="246221"/>
            <a:chOff x="5881666" y="1565584"/>
            <a:chExt cx="1147876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101341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python-for-loop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875C629-671B-4A95-90AF-94CDA94C3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553" y="2644314"/>
            <a:ext cx="2453848" cy="160680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360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8616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while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2358126" y="1919653"/>
            <a:ext cx="599649" cy="246221"/>
            <a:chOff x="5881666" y="1565584"/>
            <a:chExt cx="599649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46519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while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A01C8D-8676-492B-AD1A-A242C7E0E7E2}"/>
              </a:ext>
            </a:extLst>
          </p:cNvPr>
          <p:cNvGrpSpPr/>
          <p:nvPr/>
        </p:nvGrpSpPr>
        <p:grpSpPr>
          <a:xfrm>
            <a:off x="10622267" y="123804"/>
            <a:ext cx="1244698" cy="283293"/>
            <a:chOff x="5611636" y="5954426"/>
            <a:chExt cx="1244699" cy="283293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19E65256-27CE-4574-9E93-6FF573EE8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D5D51D82-4DA5-4BD3-887B-AEE991DFFA5D}"/>
                </a:ext>
              </a:extLst>
            </p:cNvPr>
            <p:cNvSpPr/>
            <p:nvPr/>
          </p:nvSpPr>
          <p:spPr>
            <a:xfrm>
              <a:off x="6107411" y="5954426"/>
              <a:ext cx="7489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language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7CBF65-9760-47C0-8FB4-3CB34FA18B02}"/>
              </a:ext>
            </a:extLst>
          </p:cNvPr>
          <p:cNvGrpSpPr/>
          <p:nvPr/>
        </p:nvGrpSpPr>
        <p:grpSpPr>
          <a:xfrm>
            <a:off x="10622267" y="477455"/>
            <a:ext cx="1122870" cy="283293"/>
            <a:chOff x="5611636" y="5954426"/>
            <a:chExt cx="1122871" cy="283293"/>
          </a:xfrm>
        </p:grpSpPr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E6116C8F-AF8E-41E4-9E21-EA3D7DEDA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7E08C557-B427-4683-A5D0-6C50B472BFFF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795D4EE-7550-4EBA-A84E-DF633ED5B9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552" y="740052"/>
            <a:ext cx="1871932" cy="105579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066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63971</TotalTime>
  <Words>70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Tema do Office</vt:lpstr>
      <vt:lpstr>Office Theme</vt:lpstr>
      <vt:lpstr>1. loops</vt:lpstr>
      <vt:lpstr>2. for</vt:lpstr>
      <vt:lpstr>3. while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1211</cp:revision>
  <dcterms:created xsi:type="dcterms:W3CDTF">2019-03-25T09:18:39Z</dcterms:created>
  <dcterms:modified xsi:type="dcterms:W3CDTF">2024-01-25T00:47:22Z</dcterms:modified>
</cp:coreProperties>
</file>