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9" r:id="rId3"/>
    <p:sldId id="390" r:id="rId4"/>
    <p:sldId id="391" r:id="rId5"/>
    <p:sldId id="392" r:id="rId6"/>
    <p:sldId id="393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27/05/2024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typ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ypy.readthedocs.io/en/stable/cheat_sheet_py3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dantic.dev/latest/" TargetMode="External"/><Relationship Id="rId7" Type="http://schemas.openxmlformats.org/officeDocument/2006/relationships/hyperlink" Target="https://www.youtube.com/watch?v=7aBRk_JP-q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XIdQ6gO3Anc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dantic.dev/latest/concepts/pydantic_setting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schema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26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libraries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1748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2006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typing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95F2CBD0-6591-C13A-8854-DC4F9C37F620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83BC0A-BC28-4BDC-4178-D44E28E6FAB2}"/>
              </a:ext>
            </a:extLst>
          </p:cNvPr>
          <p:cNvGrpSpPr/>
          <p:nvPr/>
        </p:nvGrpSpPr>
        <p:grpSpPr>
          <a:xfrm>
            <a:off x="4141518" y="842612"/>
            <a:ext cx="772022" cy="289586"/>
            <a:chOff x="5881666" y="1590687"/>
            <a:chExt cx="772022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9342351-6A1C-7A83-1532-C2A256AEBCE2}"/>
                </a:ext>
              </a:extLst>
            </p:cNvPr>
            <p:cNvSpPr/>
            <p:nvPr/>
          </p:nvSpPr>
          <p:spPr>
            <a:xfrm>
              <a:off x="6081095" y="1603274"/>
              <a:ext cx="5725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typing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93E7A20-C605-E443-08FE-70BF3366E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5C92DF2-2CF9-FA31-4D33-658798DA2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12" y="291478"/>
            <a:ext cx="3694748" cy="4433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3416E0-4D1F-4724-A00A-2A83DDEF2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" y="1412239"/>
            <a:ext cx="6279442" cy="32405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B20F8-B21E-4F31-C6D2-C1F243F0FE91}"/>
              </a:ext>
            </a:extLst>
          </p:cNvPr>
          <p:cNvGrpSpPr/>
          <p:nvPr/>
        </p:nvGrpSpPr>
        <p:grpSpPr>
          <a:xfrm>
            <a:off x="6302310" y="4788002"/>
            <a:ext cx="1113462" cy="289586"/>
            <a:chOff x="5881666" y="1590687"/>
            <a:chExt cx="1113462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B01ED258-1737-F603-E267-8D92B4550CA9}"/>
                </a:ext>
              </a:extLst>
            </p:cNvPr>
            <p:cNvSpPr/>
            <p:nvPr/>
          </p:nvSpPr>
          <p:spPr>
            <a:xfrm>
              <a:off x="6081095" y="1603274"/>
              <a:ext cx="914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cheat sheet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5AADB68-827B-447C-636C-B7CF7791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CA9C6-B6DA-AA2A-5C19-964D63D1F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722437-44E9-53CD-C645-E96C2B48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91479"/>
            <a:ext cx="3156268" cy="3490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A33E3-642B-F8B0-E864-0E5F57F9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618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pydantic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79009-2AC7-3FD1-5E0E-C3CAA5AE564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F0686277-D291-B089-DBC4-5367FF9EDAE3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E09BA-F034-879B-6C24-469D1FC171EC}"/>
              </a:ext>
            </a:extLst>
          </p:cNvPr>
          <p:cNvGrpSpPr/>
          <p:nvPr/>
        </p:nvGrpSpPr>
        <p:grpSpPr>
          <a:xfrm>
            <a:off x="3389678" y="767276"/>
            <a:ext cx="919498" cy="289586"/>
            <a:chOff x="5881666" y="1590687"/>
            <a:chExt cx="919498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6B09F48B-6B6C-D803-4B30-F8F4D57D408F}"/>
                </a:ext>
              </a:extLst>
            </p:cNvPr>
            <p:cNvSpPr/>
            <p:nvPr/>
          </p:nvSpPr>
          <p:spPr>
            <a:xfrm>
              <a:off x="6081095" y="1603274"/>
              <a:ext cx="7200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pydantic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B50BABEB-E59B-F21E-3546-3B671386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E5C1C68-E3D5-8AA2-1F61-583CEB586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12" y="1183614"/>
            <a:ext cx="4355164" cy="25755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374B9A3-6D31-7882-301C-1BED1F0A90D0}"/>
              </a:ext>
            </a:extLst>
          </p:cNvPr>
          <p:cNvGrpSpPr/>
          <p:nvPr/>
        </p:nvGrpSpPr>
        <p:grpSpPr>
          <a:xfrm>
            <a:off x="316278" y="4157470"/>
            <a:ext cx="2140986" cy="289586"/>
            <a:chOff x="5881666" y="1590687"/>
            <a:chExt cx="2140986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5B70F67B-1CD0-D10A-54CE-5BB0E99EF2E7}"/>
                </a:ext>
              </a:extLst>
            </p:cNvPr>
            <p:cNvSpPr/>
            <p:nvPr/>
          </p:nvSpPr>
          <p:spPr>
            <a:xfrm>
              <a:off x="6081095" y="1603274"/>
              <a:ext cx="1941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 overview and concept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60CA00AF-89D5-8EE2-78F7-785148B6D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669D03-92E4-FBE5-635E-18C427F007E3}"/>
              </a:ext>
            </a:extLst>
          </p:cNvPr>
          <p:cNvGrpSpPr/>
          <p:nvPr/>
        </p:nvGrpSpPr>
        <p:grpSpPr>
          <a:xfrm>
            <a:off x="316278" y="4459643"/>
            <a:ext cx="2432733" cy="289586"/>
            <a:chOff x="5881666" y="1590687"/>
            <a:chExt cx="2432733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81F2774C-109C-1FB2-5575-3156CC7D2968}"/>
                </a:ext>
              </a:extLst>
            </p:cNvPr>
            <p:cNvSpPr/>
            <p:nvPr/>
          </p:nvSpPr>
          <p:spPr>
            <a:xfrm>
              <a:off x="6081095" y="1603274"/>
              <a:ext cx="2233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video very complete with setting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41E14E1C-18C2-4088-8485-4EE2208E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370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5F17D-C152-979E-74F3-5DF0F0D8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AEAFB-D081-85E1-86D7-21CCAFA93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8" y="287450"/>
            <a:ext cx="6015877" cy="5620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1C66C-C9BC-BC8F-1884-ECA85106E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338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69A30-F575-F250-F221-710689122BE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8858A8AE-0C70-330A-85A3-ECB9E71AC497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1A60A-5810-067F-A33F-2167959B7AEA}"/>
              </a:ext>
            </a:extLst>
          </p:cNvPr>
          <p:cNvGrpSpPr/>
          <p:nvPr/>
        </p:nvGrpSpPr>
        <p:grpSpPr>
          <a:xfrm>
            <a:off x="5748107" y="948133"/>
            <a:ext cx="1443680" cy="289586"/>
            <a:chOff x="5881666" y="1590687"/>
            <a:chExt cx="144368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4F195C8E-B968-66F7-0490-79C41BD96999}"/>
                </a:ext>
              </a:extLst>
            </p:cNvPr>
            <p:cNvSpPr/>
            <p:nvPr/>
          </p:nvSpPr>
          <p:spPr>
            <a:xfrm>
              <a:off x="6081095" y="1603274"/>
              <a:ext cx="12442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pydantic settings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78D164C8-B973-B373-A095-18B6701A7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EBB00-CDC6-6292-DBD7-933BEE95D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86" y="1508262"/>
            <a:ext cx="5761877" cy="12363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3DAC87-F2C9-971C-5E1E-689735BB2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512" y="248980"/>
            <a:ext cx="3606948" cy="6342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1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2B82E-52D2-FACC-EE8E-561D9F5D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08D1-3AFE-FB2E-50BB-27498B15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schema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A2C2D-010F-B76E-683B-A5F0343C35F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0751BDDD-8693-2406-324E-FFCE83C000A7}"/>
              </a:ext>
            </a:extLst>
          </p:cNvPr>
          <p:cNvSpPr/>
          <p:nvPr/>
        </p:nvSpPr>
        <p:spPr>
          <a:xfrm>
            <a:off x="275301" y="2914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E51D7FB-C958-3B53-35C6-EC50F281B9CD}"/>
              </a:ext>
            </a:extLst>
          </p:cNvPr>
          <p:cNvGrpSpPr/>
          <p:nvPr/>
        </p:nvGrpSpPr>
        <p:grpSpPr>
          <a:xfrm>
            <a:off x="5748107" y="948133"/>
            <a:ext cx="864996" cy="289586"/>
            <a:chOff x="5881666" y="1590687"/>
            <a:chExt cx="86499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C7C7141F-4AED-C692-14AE-A4D05B574FD5}"/>
                </a:ext>
              </a:extLst>
            </p:cNvPr>
            <p:cNvSpPr/>
            <p:nvPr/>
          </p:nvSpPr>
          <p:spPr>
            <a:xfrm>
              <a:off x="6081095" y="1603274"/>
              <a:ext cx="665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schema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61DC74C8-D80F-6F32-959C-54248E0B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8C6181-B9FC-466A-8848-1FC1E34E5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12" y="306274"/>
            <a:ext cx="7458206" cy="5244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E207E5-0EED-DEFC-0843-0936B2D28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58" y="1366520"/>
            <a:ext cx="4029744" cy="3769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851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64671</TotalTime>
  <Words>88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libraries</vt:lpstr>
      <vt:lpstr>2. typing</vt:lpstr>
      <vt:lpstr>3. pydantic</vt:lpstr>
      <vt:lpstr>3.1 settings</vt:lpstr>
      <vt:lpstr>4. schema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1221</cp:revision>
  <dcterms:created xsi:type="dcterms:W3CDTF">2019-03-25T09:18:39Z</dcterms:created>
  <dcterms:modified xsi:type="dcterms:W3CDTF">2024-05-27T10:42:27Z</dcterms:modified>
</cp:coreProperties>
</file>