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389" r:id="rId3"/>
    <p:sldId id="390" r:id="rId4"/>
    <p:sldId id="377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30/05/2024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30/05/2024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30/05/2024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30/05/2024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30/05/2024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30/05/2024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30/05/2024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30/05/2024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30/05/2024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30/05/2024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30/05/2024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30/05/2024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30/05/2024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30/05/2024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30/05/2024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30/05/2024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30/05/2024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urrfJgHwIJA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3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8085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logging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837800" y="180000"/>
            <a:ext cx="1122870" cy="283293"/>
            <a:chOff x="5611636" y="5954426"/>
            <a:chExt cx="1122871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2140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1.1. sources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6F003C-FA44-0201-BE7D-65DF0C1BE0B2}"/>
              </a:ext>
            </a:extLst>
          </p:cNvPr>
          <p:cNvGrpSpPr/>
          <p:nvPr/>
        </p:nvGrpSpPr>
        <p:grpSpPr>
          <a:xfrm>
            <a:off x="248908" y="285423"/>
            <a:ext cx="2888178" cy="289586"/>
            <a:chOff x="5881666" y="1590687"/>
            <a:chExt cx="2888178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2B653168-4CF5-0369-D03F-3CB4B9A528E5}"/>
                </a:ext>
              </a:extLst>
            </p:cNvPr>
            <p:cNvSpPr/>
            <p:nvPr/>
          </p:nvSpPr>
          <p:spPr>
            <a:xfrm>
              <a:off x="6081095" y="1603274"/>
              <a:ext cx="26887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Python Logging - Tutorial (youtube.com)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A93E6CD5-B12E-4FE5-7E3E-F3B5BB29D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27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64116</TotalTime>
  <Words>69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logging</vt:lpstr>
      <vt:lpstr>1.1. sources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1225</cp:revision>
  <dcterms:created xsi:type="dcterms:W3CDTF">2019-03-25T09:18:39Z</dcterms:created>
  <dcterms:modified xsi:type="dcterms:W3CDTF">2024-05-30T16:01:26Z</dcterms:modified>
</cp:coreProperties>
</file>