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9" r:id="rId3"/>
    <p:sldId id="390" r:id="rId4"/>
    <p:sldId id="391" r:id="rId5"/>
    <p:sldId id="392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346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profile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26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cProfile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710AA-8B6E-36E8-00DC-69E713973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50" y="254000"/>
            <a:ext cx="2488495" cy="17083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4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346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profile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76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65266</TotalTime>
  <Words>66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profile</vt:lpstr>
      <vt:lpstr>1.1. sources</vt:lpstr>
      <vt:lpstr>2. cProfile </vt:lpstr>
      <vt:lpstr>3. profile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1224</cp:revision>
  <dcterms:created xsi:type="dcterms:W3CDTF">2019-03-25T09:18:39Z</dcterms:created>
  <dcterms:modified xsi:type="dcterms:W3CDTF">2024-07-24T10:08:12Z</dcterms:modified>
</cp:coreProperties>
</file>