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89" r:id="rId3"/>
    <p:sldId id="390" r:id="rId4"/>
    <p:sldId id="391" r:id="rId5"/>
    <p:sldId id="392" r:id="rId6"/>
    <p:sldId id="393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29/08/2024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D_Jb52jw2HY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youtu.be/7aBRk_JP-qY?si=rd_Y6Ml1EvTaXLrN&amp;t=1449" TargetMode="External"/><Relationship Id="rId4" Type="http://schemas.openxmlformats.org/officeDocument/2006/relationships/hyperlink" Target="https://realpython.com/python-toml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youtu.be/I9KKoUlS55w?si=kGc754BpUUcZ1CFb&amp;t=737" TargetMode="External"/><Relationship Id="rId2" Type="http://schemas.openxmlformats.org/officeDocument/2006/relationships/hyperlink" Target="https://www.youtube.com/watch?v=I9KKoUlS55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youtu.be/I9KKoUlS55w?si=2yX6tXDfSVSNBg68&amp;t=479" TargetMode="External"/><Relationship Id="rId5" Type="http://schemas.openxmlformats.org/officeDocument/2006/relationships/hyperlink" Target="https://youtu.be/I9KKoUlS55w?si=fRIHgW2IJ6udrdsw&amp;t=467" TargetMode="External"/><Relationship Id="rId4" Type="http://schemas.openxmlformats.org/officeDocument/2006/relationships/hyperlink" Target="https://youtu.be/I9KKoUlS55w?si=oEq_8MVP2BktFRiV&amp;t=41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#@cegidgroup.onmicrosoft.com/resource/subscriptions/6b18b854-398b-4dc7-9828-c492ac221f23/resourceGroups/skunkworks-poc-fr-rg/providers/Microsoft.Storage/storageAccounts/skunkpocfrcentralsa/storagebrowser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ev.azure.com/cegid/AI%20CoE/_git/skunkworks?path=/teams/skunkworks/team_processes/settings.md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6.png"/><Relationship Id="rId2" Type="http://schemas.openxmlformats.org/officeDocument/2006/relationships/image" Target="../media/image1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5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settings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37800" y="180000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D05668-6FE6-1707-F6A4-B415D2CD5388}"/>
              </a:ext>
            </a:extLst>
          </p:cNvPr>
          <p:cNvGrpSpPr/>
          <p:nvPr/>
        </p:nvGrpSpPr>
        <p:grpSpPr>
          <a:xfrm>
            <a:off x="248908" y="674923"/>
            <a:ext cx="3585997" cy="289586"/>
            <a:chOff x="5881666" y="1590687"/>
            <a:chExt cx="3585997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7F1376E-7B00-3A0C-F9C1-63B72F77CF2D}"/>
                </a:ext>
              </a:extLst>
            </p:cNvPr>
            <p:cNvSpPr/>
            <p:nvPr/>
          </p:nvSpPr>
          <p:spPr>
            <a:xfrm>
              <a:off x="6081095" y="1603274"/>
              <a:ext cx="33865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Learn TOML in 10 Minutes (Tutorial) (youtube.com)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B3308AF9-CEA2-C53A-7D97-6231F3072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088681-7591-8EAB-DE66-E1CA748F0070}"/>
              </a:ext>
            </a:extLst>
          </p:cNvPr>
          <p:cNvGrpSpPr/>
          <p:nvPr/>
        </p:nvGrpSpPr>
        <p:grpSpPr>
          <a:xfrm>
            <a:off x="248908" y="1042230"/>
            <a:ext cx="3556630" cy="289586"/>
            <a:chOff x="5881666" y="1590687"/>
            <a:chExt cx="3556630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561FC1C7-5A1E-835C-BB37-701E3C86998E}"/>
                </a:ext>
              </a:extLst>
            </p:cNvPr>
            <p:cNvSpPr/>
            <p:nvPr/>
          </p:nvSpPr>
          <p:spPr>
            <a:xfrm>
              <a:off x="6081095" y="1603274"/>
              <a:ext cx="33572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Python and TOML: New Best Friends – Real 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A207B959-9FBB-D0A8-09F6-8058F2658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A41ECC-5CB3-9061-1D4C-82EF533AB288}"/>
              </a:ext>
            </a:extLst>
          </p:cNvPr>
          <p:cNvGrpSpPr/>
          <p:nvPr/>
        </p:nvGrpSpPr>
        <p:grpSpPr>
          <a:xfrm>
            <a:off x="278275" y="1439299"/>
            <a:ext cx="2692740" cy="289586"/>
            <a:chOff x="5881666" y="1590687"/>
            <a:chExt cx="2692740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FE952214-27D6-DEB9-A126-D793149EA126}"/>
                </a:ext>
              </a:extLst>
            </p:cNvPr>
            <p:cNvSpPr/>
            <p:nvPr/>
          </p:nvSpPr>
          <p:spPr>
            <a:xfrm>
              <a:off x="6081095" y="1603274"/>
              <a:ext cx="24933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video: part explains pydantic settings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06B30FC2-93C1-3956-BD47-340B7055F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CB7C8-AC0A-56EB-EC7E-6F1C63D16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479856A-593B-F6D4-8697-BB51025E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21" y="2941496"/>
            <a:ext cx="3456276" cy="14723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B3F6D-1896-CA77-3888-CA7589970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3478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ways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E3578-0DAA-B7E6-62A4-771248D885FB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A08F1B9D-296F-771C-BE2D-10D389F4FB13}"/>
              </a:ext>
            </a:extLst>
          </p:cNvPr>
          <p:cNvSpPr/>
          <p:nvPr/>
        </p:nvSpPr>
        <p:spPr>
          <a:xfrm>
            <a:off x="317394" y="308252"/>
            <a:ext cx="235012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environment variables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964ECA-CB11-5812-E118-208D11C5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102" y="308252"/>
            <a:ext cx="3684778" cy="7475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95FF8-139A-9EE4-FC55-6CC04861C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335" y="294844"/>
            <a:ext cx="4120265" cy="58081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Arrow: Right 5">
            <a:extLst>
              <a:ext uri="{FF2B5EF4-FFF2-40B4-BE49-F238E27FC236}">
                <a16:creationId xmlns:a16="http://schemas.microsoft.com/office/drawing/2014/main" id="{81C401FA-6806-24E5-046F-F1A349D2F5BC}"/>
              </a:ext>
            </a:extLst>
          </p:cNvPr>
          <p:cNvSpPr/>
          <p:nvPr/>
        </p:nvSpPr>
        <p:spPr>
          <a:xfrm>
            <a:off x="310320" y="1344189"/>
            <a:ext cx="194456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configuration files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E3C8C044-2DD3-6A93-C33A-B4AAECF780C6}"/>
              </a:ext>
            </a:extLst>
          </p:cNvPr>
          <p:cNvSpPr/>
          <p:nvPr/>
        </p:nvSpPr>
        <p:spPr>
          <a:xfrm>
            <a:off x="9024819" y="682036"/>
            <a:ext cx="1744781" cy="19362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8F367-2348-9DF8-1065-87E380911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230" y="1401901"/>
            <a:ext cx="4208446" cy="5639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46EB05-B2FB-63BA-B24A-370EE2930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3827" y="1401901"/>
            <a:ext cx="1668727" cy="10940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6D59F-E168-4E42-0FFE-0FCA8D9E5D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0430" y="1401901"/>
            <a:ext cx="1667167" cy="114937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6F556B-C052-0619-B7FF-3F441A2168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473" y="1401901"/>
            <a:ext cx="1666296" cy="11493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1" name="Arrow: Right 5">
            <a:extLst>
              <a:ext uri="{FF2B5EF4-FFF2-40B4-BE49-F238E27FC236}">
                <a16:creationId xmlns:a16="http://schemas.microsoft.com/office/drawing/2014/main" id="{0721CB2A-E5E8-3820-5C87-327A41C622FD}"/>
              </a:ext>
            </a:extLst>
          </p:cNvPr>
          <p:cNvSpPr/>
          <p:nvPr/>
        </p:nvSpPr>
        <p:spPr>
          <a:xfrm>
            <a:off x="310320" y="3035560"/>
            <a:ext cx="216257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configuration library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ACAC04-21DE-E660-7FB6-0D54BD0586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8621" y="2846086"/>
            <a:ext cx="5120294" cy="6559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E7EA8C-4A5F-50E8-910F-2807CEFE71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8809" y="4585580"/>
            <a:ext cx="2244682" cy="20744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59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071BE-6335-6802-D85A-B2F32D2EB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EB9A-0B2F-418C-6230-BD632F2C9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053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dynaconf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984EC-DC8D-5066-363F-998D0C66298C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4134A09A-8738-C81E-879C-D4908804290C}"/>
              </a:ext>
            </a:extLst>
          </p:cNvPr>
          <p:cNvSpPr/>
          <p:nvPr/>
        </p:nvSpPr>
        <p:spPr>
          <a:xfrm>
            <a:off x="317394" y="3082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2BE72-5A4C-2AAE-C14A-604D4F9D29A6}"/>
              </a:ext>
            </a:extLst>
          </p:cNvPr>
          <p:cNvGrpSpPr/>
          <p:nvPr/>
        </p:nvGrpSpPr>
        <p:grpSpPr>
          <a:xfrm>
            <a:off x="1056505" y="295665"/>
            <a:ext cx="1381163" cy="289586"/>
            <a:chOff x="5881666" y="1590687"/>
            <a:chExt cx="1381163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6D703CAD-C41C-E8DF-4FF0-4C4D945A5085}"/>
                </a:ext>
              </a:extLst>
            </p:cNvPr>
            <p:cNvSpPr/>
            <p:nvPr/>
          </p:nvSpPr>
          <p:spPr>
            <a:xfrm>
              <a:off x="6081095" y="1603274"/>
              <a:ext cx="11817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dynaconf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DBA24710-F27F-3169-2C72-8C8EAA472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3A0263-F92B-A8C9-CF80-D6E6515E17D1}"/>
              </a:ext>
            </a:extLst>
          </p:cNvPr>
          <p:cNvGrpSpPr/>
          <p:nvPr/>
        </p:nvGrpSpPr>
        <p:grpSpPr>
          <a:xfrm>
            <a:off x="289459" y="965779"/>
            <a:ext cx="1251320" cy="289586"/>
            <a:chOff x="5881666" y="1590687"/>
            <a:chExt cx="1251320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FFF726AD-9250-A1D8-D30F-BB333AFF9DF7}"/>
                </a:ext>
              </a:extLst>
            </p:cNvPr>
            <p:cNvSpPr/>
            <p:nvPr/>
          </p:nvSpPr>
          <p:spPr>
            <a:xfrm>
              <a:off x="6081095" y="1603274"/>
              <a:ext cx="10518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best practices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F9D5D30F-5AC5-0F91-7FFB-C8240136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7C3EE6-4820-F26F-A817-977019F57F40}"/>
              </a:ext>
            </a:extLst>
          </p:cNvPr>
          <p:cNvGrpSpPr/>
          <p:nvPr/>
        </p:nvGrpSpPr>
        <p:grpSpPr>
          <a:xfrm>
            <a:off x="284413" y="1388804"/>
            <a:ext cx="755992" cy="289586"/>
            <a:chOff x="5881666" y="1590687"/>
            <a:chExt cx="755992" cy="289586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6E6B1FE7-5F56-51AE-71DE-A0C1BACC55EA}"/>
                </a:ext>
              </a:extLst>
            </p:cNvPr>
            <p:cNvSpPr/>
            <p:nvPr/>
          </p:nvSpPr>
          <p:spPr>
            <a:xfrm>
              <a:off x="6081095" y="1603274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95CC5F7-F4E0-45AF-B367-5AB3BBEFC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552DC0-3E1A-D27C-5779-18E42918D42F}"/>
              </a:ext>
            </a:extLst>
          </p:cNvPr>
          <p:cNvGrpSpPr/>
          <p:nvPr/>
        </p:nvGrpSpPr>
        <p:grpSpPr>
          <a:xfrm>
            <a:off x="284413" y="1785873"/>
            <a:ext cx="586073" cy="289586"/>
            <a:chOff x="5881666" y="1590687"/>
            <a:chExt cx="586073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4E980640-1D92-13C6-1597-3AD8EAB6B80E}"/>
                </a:ext>
              </a:extLst>
            </p:cNvPr>
            <p:cNvSpPr/>
            <p:nvPr/>
          </p:nvSpPr>
          <p:spPr>
            <a:xfrm>
              <a:off x="6081095" y="1603274"/>
              <a:ext cx="3866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init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89ADAEEC-BA26-F611-45FD-D1A2A2659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ED5422C-9EDE-0A5D-683C-91178FD63287}"/>
              </a:ext>
            </a:extLst>
          </p:cNvPr>
          <p:cNvGrpSpPr/>
          <p:nvPr/>
        </p:nvGrpSpPr>
        <p:grpSpPr>
          <a:xfrm>
            <a:off x="307370" y="2182942"/>
            <a:ext cx="743168" cy="289586"/>
            <a:chOff x="5881666" y="1590687"/>
            <a:chExt cx="743168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4A596BA5-4FE3-D21B-E264-F9A218D7D6AF}"/>
                </a:ext>
              </a:extLst>
            </p:cNvPr>
            <p:cNvSpPr/>
            <p:nvPr/>
          </p:nvSpPr>
          <p:spPr>
            <a:xfrm>
              <a:off x="6081095" y="1603274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prefix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A09664A3-1C16-8C01-C4FF-65E8B0BFF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189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071BE-6335-6802-D85A-B2F32D2EB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C710850-9D0A-4A83-D1DF-0CAF0006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95" y="287751"/>
            <a:ext cx="6342486" cy="39815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EEB9A-0B2F-418C-6230-BD632F2C9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549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pos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E984EC-DC8D-5066-363F-998D0C66298C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4134A09A-8738-C81E-879C-D4908804290C}"/>
              </a:ext>
            </a:extLst>
          </p:cNvPr>
          <p:cNvSpPr/>
          <p:nvPr/>
        </p:nvSpPr>
        <p:spPr>
          <a:xfrm>
            <a:off x="317394" y="3082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22BE72-5A4C-2AAE-C14A-604D4F9D29A6}"/>
              </a:ext>
            </a:extLst>
          </p:cNvPr>
          <p:cNvGrpSpPr/>
          <p:nvPr/>
        </p:nvGrpSpPr>
        <p:grpSpPr>
          <a:xfrm>
            <a:off x="6614148" y="4354626"/>
            <a:ext cx="728741" cy="289586"/>
            <a:chOff x="5881666" y="1590687"/>
            <a:chExt cx="728741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6D703CAD-C41C-E8DF-4FF0-4C4D945A5085}"/>
                </a:ext>
              </a:extLst>
            </p:cNvPr>
            <p:cNvSpPr/>
            <p:nvPr/>
          </p:nvSpPr>
          <p:spPr>
            <a:xfrm>
              <a:off x="6081095" y="1603274"/>
              <a:ext cx="5293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azure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DBA24710-F27F-3169-2C72-8C8EAA472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F1188E-2E29-5FCE-8880-C236FACA2510}"/>
              </a:ext>
            </a:extLst>
          </p:cNvPr>
          <p:cNvGrpSpPr/>
          <p:nvPr/>
        </p:nvGrpSpPr>
        <p:grpSpPr>
          <a:xfrm>
            <a:off x="277480" y="4852466"/>
            <a:ext cx="1345897" cy="289586"/>
            <a:chOff x="5881666" y="1590687"/>
            <a:chExt cx="1345897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CBFBD7E9-213C-7F69-D93A-9FC4CF0A7D4C}"/>
                </a:ext>
              </a:extLst>
            </p:cNvPr>
            <p:cNvSpPr/>
            <p:nvPr/>
          </p:nvSpPr>
          <p:spPr>
            <a:xfrm>
              <a:off x="6081095" y="1603274"/>
              <a:ext cx="11464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documentation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D479B3A-743A-DC88-AEE1-CF9D017B6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1B2DD4A-63E0-F936-004A-B683DB586787}"/>
              </a:ext>
            </a:extLst>
          </p:cNvPr>
          <p:cNvSpPr/>
          <p:nvPr/>
        </p:nvSpPr>
        <p:spPr>
          <a:xfrm>
            <a:off x="727200" y="5295803"/>
            <a:ext cx="2143783" cy="442035"/>
          </a:xfrm>
          <a:prstGeom prst="wedgeRectCallout">
            <a:avLst>
              <a:gd name="adj1" fmla="val -70490"/>
              <a:gd name="adj2" fmla="val -2402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Settings012109*</a:t>
            </a:r>
          </a:p>
        </p:txBody>
      </p:sp>
    </p:spTree>
    <p:extLst>
      <p:ext uri="{BB962C8B-B14F-4D97-AF65-F5344CB8AC3E}">
        <p14:creationId xmlns:p14="http://schemas.microsoft.com/office/powerpoint/2010/main" val="149232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65541</TotalTime>
  <Words>118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settings</vt:lpstr>
      <vt:lpstr>1.1. sources</vt:lpstr>
      <vt:lpstr>2. ways</vt:lpstr>
      <vt:lpstr>3. dynaconf</vt:lpstr>
      <vt:lpstr>4. pos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1226</cp:revision>
  <dcterms:created xsi:type="dcterms:W3CDTF">2019-03-25T09:18:39Z</dcterms:created>
  <dcterms:modified xsi:type="dcterms:W3CDTF">2024-08-29T09:09:42Z</dcterms:modified>
</cp:coreProperties>
</file>