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389" r:id="rId3"/>
    <p:sldId id="390" r:id="rId4"/>
    <p:sldId id="391" r:id="rId5"/>
    <p:sldId id="392" r:id="rId6"/>
    <p:sldId id="393" r:id="rId7"/>
    <p:sldId id="394" r:id="rId8"/>
    <p:sldId id="396" r:id="rId9"/>
    <p:sldId id="395" r:id="rId10"/>
    <p:sldId id="397" r:id="rId11"/>
    <p:sldId id="398" r:id="rId12"/>
    <p:sldId id="377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720" autoAdjust="0"/>
    <p:restoredTop sz="86410" autoAdjust="0"/>
  </p:normalViewPr>
  <p:slideViewPr>
    <p:cSldViewPr snapToGrid="0">
      <p:cViewPr varScale="1">
        <p:scale>
          <a:sx n="159" d="100"/>
          <a:sy n="159" d="100"/>
        </p:scale>
        <p:origin x="64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22/10/2024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8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3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20.svg"/><Relationship Id="rId1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cs/python/testi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linkedin.com/pulse/nose-pytest-pythons-built-in-unit-test-framework-chanchal-pmp-csm-/" TargetMode="External"/><Relationship Id="rId2" Type="http://schemas.openxmlformats.org/officeDocument/2006/relationships/hyperlink" Target="https://www.youtube.com/watch?v=-PHBRzL80Lk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browserstack.com/guide/pytest-vs-unittest" TargetMode="External"/><Relationship Id="rId5" Type="http://schemas.openxmlformats.org/officeDocument/2006/relationships/hyperlink" Target="https://www.cloudthat.com/resources/blog/python-testing-frameworks-with-unittest-pytest-and-nose#:~:text=Pytest%20is%20known%20for%20simplicity,approach%20you%20want%20to%20adopt." TargetMode="External"/><Relationship Id="rId4" Type="http://schemas.openxmlformats.org/officeDocument/2006/relationships/hyperlink" Target="https://www.youtube.com/watch?v=cHYq1MRoyI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lpython.com/lessons/what-mockin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dium.com/data-science-at-microsoft/testing-practices-for-data-science-applications-using-python-71c271cd8b5e#:~:text=the%20next%20section.-,Fixtures,-Fixtures%20are%20functions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2857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tests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37800" y="180000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BABDDB-8469-CA84-54EB-428821AB7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F94588-F20D-3262-58AD-631DDD20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4" y="289300"/>
            <a:ext cx="6436895" cy="279167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555EC4-44E8-0146-F15F-FD9E4899E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5937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4.5 setup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FBDF65-78DE-7431-3A42-D0C985BEC3F8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 20">
            <a:extLst>
              <a:ext uri="{FF2B5EF4-FFF2-40B4-BE49-F238E27FC236}">
                <a16:creationId xmlns:a16="http://schemas.microsoft.com/office/drawing/2014/main" id="{140B6AB7-0DF1-C21E-02C3-39C4EB460CAE}"/>
              </a:ext>
            </a:extLst>
          </p:cNvPr>
          <p:cNvSpPr/>
          <p:nvPr/>
        </p:nvSpPr>
        <p:spPr>
          <a:xfrm>
            <a:off x="1215361" y="2009987"/>
            <a:ext cx="3621334" cy="8615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2F678EE2-6A88-2573-BA4C-5D4939D6BE3C}"/>
              </a:ext>
            </a:extLst>
          </p:cNvPr>
          <p:cNvSpPr/>
          <p:nvPr/>
        </p:nvSpPr>
        <p:spPr>
          <a:xfrm>
            <a:off x="2154749" y="3420000"/>
            <a:ext cx="3099021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research</a:t>
            </a:r>
          </a:p>
        </p:txBody>
      </p:sp>
    </p:spTree>
    <p:extLst>
      <p:ext uri="{BB962C8B-B14F-4D97-AF65-F5344CB8AC3E}">
        <p14:creationId xmlns:p14="http://schemas.microsoft.com/office/powerpoint/2010/main" val="210527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1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1.1.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83BC0A-BC28-4BDC-4178-D44E28E6FAB2}"/>
              </a:ext>
            </a:extLst>
          </p:cNvPr>
          <p:cNvGrpSpPr/>
          <p:nvPr/>
        </p:nvGrpSpPr>
        <p:grpSpPr>
          <a:xfrm>
            <a:off x="248908" y="349852"/>
            <a:ext cx="1254526" cy="289586"/>
            <a:chOff x="5881666" y="1590687"/>
            <a:chExt cx="1254526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B9342351-6A1C-7A83-1532-C2A256AEBCE2}"/>
                </a:ext>
              </a:extLst>
            </p:cNvPr>
            <p:cNvSpPr/>
            <p:nvPr/>
          </p:nvSpPr>
          <p:spPr>
            <a:xfrm>
              <a:off x="6081095" y="1603274"/>
              <a:ext cx="10550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video: vsCode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B93E7A20-C605-E443-08FE-70BF3366E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8D7BB-69FB-E1D5-7E91-908D54DA9F0D}"/>
              </a:ext>
            </a:extLst>
          </p:cNvPr>
          <p:cNvGrpSpPr/>
          <p:nvPr/>
        </p:nvGrpSpPr>
        <p:grpSpPr>
          <a:xfrm>
            <a:off x="248908" y="997130"/>
            <a:ext cx="1254526" cy="289586"/>
            <a:chOff x="5881666" y="1590687"/>
            <a:chExt cx="1254526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C3E4F4F5-2753-42B5-5C91-4B0A68FBF1E3}"/>
                </a:ext>
              </a:extLst>
            </p:cNvPr>
            <p:cNvSpPr/>
            <p:nvPr/>
          </p:nvSpPr>
          <p:spPr>
            <a:xfrm>
              <a:off x="6081095" y="1603274"/>
              <a:ext cx="10550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video: pyTest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B92437CF-90F8-E76F-F1C5-5D0585F4F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9564D0-903C-EDDA-334E-E3443DE53A39}"/>
              </a:ext>
            </a:extLst>
          </p:cNvPr>
          <p:cNvGrpSpPr/>
          <p:nvPr/>
        </p:nvGrpSpPr>
        <p:grpSpPr>
          <a:xfrm>
            <a:off x="294143" y="1425215"/>
            <a:ext cx="5158479" cy="289586"/>
            <a:chOff x="5881666" y="1590687"/>
            <a:chExt cx="5158479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CD997DB6-7994-A9B1-F57F-FA2212FD77BB}"/>
                </a:ext>
              </a:extLst>
            </p:cNvPr>
            <p:cNvSpPr/>
            <p:nvPr/>
          </p:nvSpPr>
          <p:spPr>
            <a:xfrm>
              <a:off x="6081095" y="1603274"/>
              <a:ext cx="49590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5"/>
                </a:rPr>
                <a:t>Python Testing Frameworks with Unit test, PyTest, and Nose (cloudthat.com)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A3065A1D-857D-5A83-1386-7FEF507E5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5C899F-30A4-EE72-CF2C-B180AC186656}"/>
              </a:ext>
            </a:extLst>
          </p:cNvPr>
          <p:cNvGrpSpPr/>
          <p:nvPr/>
        </p:nvGrpSpPr>
        <p:grpSpPr>
          <a:xfrm>
            <a:off x="294143" y="1805838"/>
            <a:ext cx="3496294" cy="289586"/>
            <a:chOff x="5881666" y="1590687"/>
            <a:chExt cx="3496294" cy="289586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BFAC50BD-3E58-47D8-8C53-4C6EF5998B56}"/>
                </a:ext>
              </a:extLst>
            </p:cNvPr>
            <p:cNvSpPr/>
            <p:nvPr/>
          </p:nvSpPr>
          <p:spPr>
            <a:xfrm>
              <a:off x="6081095" y="1603274"/>
              <a:ext cx="32968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6"/>
                </a:rPr>
                <a:t>PyTest vs Unit test: A Comparison | Browser Stack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5FF1ACF1-F2B7-ECB5-EF6D-5AA82CC9B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832786-AE92-6956-FE18-3D179CF3BE1C}"/>
              </a:ext>
            </a:extLst>
          </p:cNvPr>
          <p:cNvGrpSpPr/>
          <p:nvPr/>
        </p:nvGrpSpPr>
        <p:grpSpPr>
          <a:xfrm>
            <a:off x="294143" y="2176463"/>
            <a:ext cx="4554276" cy="289586"/>
            <a:chOff x="5881666" y="1590687"/>
            <a:chExt cx="4554276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7215E507-4EF0-61A4-4ABA-7A4AC4E345D4}"/>
                </a:ext>
              </a:extLst>
            </p:cNvPr>
            <p:cNvSpPr/>
            <p:nvPr/>
          </p:nvSpPr>
          <p:spPr>
            <a:xfrm>
              <a:off x="6081095" y="1603274"/>
              <a:ext cx="4354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7"/>
                </a:rPr>
                <a:t>Nose, PyTest, and Python's built-in unit test framework | LinkedIn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8020EA9F-D492-0C71-E70D-0660FCC82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3A4E8E5-B2C3-F5D3-19C4-C902E9F914CC}"/>
              </a:ext>
            </a:extLst>
          </p:cNvPr>
          <p:cNvGrpSpPr/>
          <p:nvPr/>
        </p:nvGrpSpPr>
        <p:grpSpPr>
          <a:xfrm>
            <a:off x="558086" y="612808"/>
            <a:ext cx="2648241" cy="289586"/>
            <a:chOff x="5881666" y="1590687"/>
            <a:chExt cx="2648241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CE0D2EB2-152B-ECED-64DD-9AE930DBC498}"/>
                </a:ext>
              </a:extLst>
            </p:cNvPr>
            <p:cNvSpPr/>
            <p:nvPr/>
          </p:nvSpPr>
          <p:spPr>
            <a:xfrm>
              <a:off x="6081095" y="1603274"/>
              <a:ext cx="24488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pt-PT" sz="1200" dirty="0" err="1">
                  <a:hlinkClick r:id="rId8"/>
                </a:rPr>
                <a:t>Testing</a:t>
              </a:r>
              <a:r>
                <a:rPr lang="pt-PT" sz="1200" dirty="0">
                  <a:hlinkClick r:id="rId8"/>
                </a:rPr>
                <a:t> Python in Visual </a:t>
              </a:r>
              <a:r>
                <a:rPr lang="pt-PT" sz="1200" dirty="0" err="1">
                  <a:hlinkClick r:id="rId8"/>
                </a:rPr>
                <a:t>Studio</a:t>
              </a:r>
              <a:r>
                <a:rPr lang="pt-PT" sz="1200" dirty="0">
                  <a:hlinkClick r:id="rId8"/>
                </a:rPr>
                <a:t> </a:t>
              </a:r>
              <a:r>
                <a:rPr lang="pt-PT" sz="1200" dirty="0" err="1">
                  <a:hlinkClick r:id="rId8"/>
                </a:rPr>
                <a:t>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5B5C1BFC-558B-7A79-1327-B511F3144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703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mock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83BC0A-BC28-4BDC-4178-D44E28E6FAB2}"/>
              </a:ext>
            </a:extLst>
          </p:cNvPr>
          <p:cNvGrpSpPr/>
          <p:nvPr/>
        </p:nvGrpSpPr>
        <p:grpSpPr>
          <a:xfrm>
            <a:off x="248908" y="349852"/>
            <a:ext cx="1429253" cy="289586"/>
            <a:chOff x="5881666" y="1590687"/>
            <a:chExt cx="1429253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B9342351-6A1C-7A83-1532-C2A256AEBCE2}"/>
                </a:ext>
              </a:extLst>
            </p:cNvPr>
            <p:cNvSpPr/>
            <p:nvPr/>
          </p:nvSpPr>
          <p:spPr>
            <a:xfrm>
              <a:off x="6081095" y="1603274"/>
              <a:ext cx="12298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lessons/mocking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B93E7A20-C605-E443-08FE-70BF3366E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15836AC-8B5B-7493-B5BE-0A8CE2337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29" y="1005840"/>
            <a:ext cx="1556688" cy="52933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54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0734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data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83BC0A-BC28-4BDC-4178-D44E28E6FAB2}"/>
              </a:ext>
            </a:extLst>
          </p:cNvPr>
          <p:cNvGrpSpPr/>
          <p:nvPr/>
        </p:nvGrpSpPr>
        <p:grpSpPr>
          <a:xfrm>
            <a:off x="248908" y="349852"/>
            <a:ext cx="855378" cy="289586"/>
            <a:chOff x="5881666" y="1590687"/>
            <a:chExt cx="855378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B9342351-6A1C-7A83-1532-C2A256AEBCE2}"/>
                </a:ext>
              </a:extLst>
            </p:cNvPr>
            <p:cNvSpPr/>
            <p:nvPr/>
          </p:nvSpPr>
          <p:spPr>
            <a:xfrm>
              <a:off x="6081095" y="1603274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fixtures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B93E7A20-C605-E443-08FE-70BF3366E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78D1EBD-F36C-84D8-417A-6F65E07F6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09" y="912275"/>
            <a:ext cx="4391111" cy="133677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4E85ED-B9D4-846C-3B81-A5585196F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09" y="3068320"/>
            <a:ext cx="2179560" cy="18305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F0A67D-2EBA-3A54-4526-80D7F27B2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4360" y="3487636"/>
            <a:ext cx="3461120" cy="95243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676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DA59D9-959E-983D-1B39-23D36D8EF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F9F3-3C64-FA9F-B5A0-EE656B991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0734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how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1A9F7D-BD8A-1AC7-2727-9B7612C9B84C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40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DE5E67-1135-D479-726F-8EE735B3E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A85C752-4A31-B4C7-42DA-0EB69416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48" y="306916"/>
            <a:ext cx="2763795" cy="11842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164D4F-2493-D18B-8F64-5AAE39818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4830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disable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D84A5-EA46-AB8D-108A-67BF05625CF7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03D36937-3BDB-2464-450B-7F4E653051EC}"/>
              </a:ext>
            </a:extLst>
          </p:cNvPr>
          <p:cNvSpPr/>
          <p:nvPr/>
        </p:nvSpPr>
        <p:spPr>
          <a:xfrm>
            <a:off x="277483" y="306916"/>
            <a:ext cx="92826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disable</a:t>
            </a:r>
          </a:p>
        </p:txBody>
      </p:sp>
      <p:sp>
        <p:nvSpPr>
          <p:cNvPr id="19" name="Retângulo 20">
            <a:extLst>
              <a:ext uri="{FF2B5EF4-FFF2-40B4-BE49-F238E27FC236}">
                <a16:creationId xmlns:a16="http://schemas.microsoft.com/office/drawing/2014/main" id="{EAE5BF09-3EB2-1836-B9B8-5757F481F5CA}"/>
              </a:ext>
            </a:extLst>
          </p:cNvPr>
          <p:cNvSpPr/>
          <p:nvPr/>
        </p:nvSpPr>
        <p:spPr>
          <a:xfrm>
            <a:off x="1311138" y="1210069"/>
            <a:ext cx="1516283" cy="2096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0C80C35A-EA54-CD03-A680-A2229D65B885}"/>
              </a:ext>
            </a:extLst>
          </p:cNvPr>
          <p:cNvSpPr/>
          <p:nvPr/>
        </p:nvSpPr>
        <p:spPr>
          <a:xfrm>
            <a:off x="4074452" y="518120"/>
            <a:ext cx="1496170" cy="626701"/>
          </a:xfrm>
          <a:prstGeom prst="wedgeRectCallout">
            <a:avLst>
              <a:gd name="adj1" fmla="val -61723"/>
              <a:gd name="adj2" fmla="val -1883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the settings files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for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every workspace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BF7AA816-C5F0-805D-71FE-9DDF388EE016}"/>
              </a:ext>
            </a:extLst>
          </p:cNvPr>
          <p:cNvSpPr/>
          <p:nvPr/>
        </p:nvSpPr>
        <p:spPr>
          <a:xfrm>
            <a:off x="5675531" y="583915"/>
            <a:ext cx="1531436" cy="442035"/>
          </a:xfrm>
          <a:prstGeom prst="wedgeRectCallout">
            <a:avLst>
              <a:gd name="adj1" fmla="val -59897"/>
              <a:gd name="adj2" fmla="val -1238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this two lines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disable tests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487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2CA45-4FC5-4FC8-687F-E83CF7DD6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9F64-4D11-C53F-290B-512C8182B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7880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</a:t>
            </a:r>
            <a:r>
              <a:rPr lang="en-US" sz="1200" baseline="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configure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F7A5-C1AD-5931-AA26-105C1B75AEFD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299775-0649-F92C-82D5-FEF4EBD28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39" y="765771"/>
            <a:ext cx="2400367" cy="82025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8" name="Arrow: Right 5">
            <a:extLst>
              <a:ext uri="{FF2B5EF4-FFF2-40B4-BE49-F238E27FC236}">
                <a16:creationId xmlns:a16="http://schemas.microsoft.com/office/drawing/2014/main" id="{1B055B6D-B499-D3A8-37F2-F4D3FF0E9BA2}"/>
              </a:ext>
            </a:extLst>
          </p:cNvPr>
          <p:cNvSpPr/>
          <p:nvPr/>
        </p:nvSpPr>
        <p:spPr>
          <a:xfrm>
            <a:off x="265014" y="355647"/>
            <a:ext cx="115428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configure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F79F6D-9F66-6556-04B7-1F5D8F315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470" y="428612"/>
            <a:ext cx="2033261" cy="20080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4" name="Retângulo 20">
            <a:extLst>
              <a:ext uri="{FF2B5EF4-FFF2-40B4-BE49-F238E27FC236}">
                <a16:creationId xmlns:a16="http://schemas.microsoft.com/office/drawing/2014/main" id="{B5B65395-FAE7-B288-7FB7-9E8A8950FADD}"/>
              </a:ext>
            </a:extLst>
          </p:cNvPr>
          <p:cNvSpPr/>
          <p:nvPr/>
        </p:nvSpPr>
        <p:spPr>
          <a:xfrm>
            <a:off x="629647" y="1327801"/>
            <a:ext cx="1516283" cy="2096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EDEA693-562D-5F33-9113-B095F69FA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980" y="157096"/>
            <a:ext cx="2781014" cy="121734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7" name="Retângulo 20">
            <a:extLst>
              <a:ext uri="{FF2B5EF4-FFF2-40B4-BE49-F238E27FC236}">
                <a16:creationId xmlns:a16="http://schemas.microsoft.com/office/drawing/2014/main" id="{A9813093-D04F-EB2A-81F2-A9F5D2767705}"/>
              </a:ext>
            </a:extLst>
          </p:cNvPr>
          <p:cNvSpPr/>
          <p:nvPr/>
        </p:nvSpPr>
        <p:spPr>
          <a:xfrm>
            <a:off x="3963895" y="536063"/>
            <a:ext cx="2600899" cy="3830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0">
            <a:extLst>
              <a:ext uri="{FF2B5EF4-FFF2-40B4-BE49-F238E27FC236}">
                <a16:creationId xmlns:a16="http://schemas.microsoft.com/office/drawing/2014/main" id="{53F36C3C-EA17-3C66-404D-2C5408540603}"/>
              </a:ext>
            </a:extLst>
          </p:cNvPr>
          <p:cNvSpPr/>
          <p:nvPr/>
        </p:nvSpPr>
        <p:spPr>
          <a:xfrm>
            <a:off x="2608979" y="1982105"/>
            <a:ext cx="1516283" cy="2096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D586A3-F78F-F17A-204E-14C4BF767A28}"/>
              </a:ext>
            </a:extLst>
          </p:cNvPr>
          <p:cNvSpPr txBox="1"/>
          <p:nvPr/>
        </p:nvSpPr>
        <p:spPr>
          <a:xfrm>
            <a:off x="3076583" y="2943698"/>
            <a:ext cx="6038833" cy="209288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"python.defaultInterpreterPath"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"${workspaceFolder}/.venv/Scripts/python.exe"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"python.testing.cwd"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"${workspaceFolder}"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"python.testing.unittestArgs"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"-v"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"-s"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"./tests/cross_cutting",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"-p"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"*test*.py"</a:t>
            </a:r>
            <a:endParaRPr lang="en-US" sz="1000" b="0" noProof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"python.testing.pytestEnabled"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"python.testing.unittestEnabled"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262E5-1E15-F6B5-E893-1BA73DE14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266" y="1132394"/>
            <a:ext cx="992443" cy="136769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6" name="Retângulo 20">
            <a:extLst>
              <a:ext uri="{FF2B5EF4-FFF2-40B4-BE49-F238E27FC236}">
                <a16:creationId xmlns:a16="http://schemas.microsoft.com/office/drawing/2014/main" id="{869B130C-857A-0E5F-790F-AEA31EA4438E}"/>
              </a:ext>
            </a:extLst>
          </p:cNvPr>
          <p:cNvSpPr/>
          <p:nvPr/>
        </p:nvSpPr>
        <p:spPr>
          <a:xfrm>
            <a:off x="6465844" y="1432629"/>
            <a:ext cx="829303" cy="2096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D28D807-D494-42CC-0898-61B005033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122" y="291180"/>
            <a:ext cx="1692596" cy="94918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1" name="Retângulo 20">
            <a:extLst>
              <a:ext uri="{FF2B5EF4-FFF2-40B4-BE49-F238E27FC236}">
                <a16:creationId xmlns:a16="http://schemas.microsoft.com/office/drawing/2014/main" id="{3EF30AE6-B0B9-189D-0C09-AC74A2A68F8B}"/>
              </a:ext>
            </a:extLst>
          </p:cNvPr>
          <p:cNvSpPr/>
          <p:nvPr/>
        </p:nvSpPr>
        <p:spPr>
          <a:xfrm>
            <a:off x="7402184" y="1027565"/>
            <a:ext cx="479205" cy="2096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20">
            <a:extLst>
              <a:ext uri="{FF2B5EF4-FFF2-40B4-BE49-F238E27FC236}">
                <a16:creationId xmlns:a16="http://schemas.microsoft.com/office/drawing/2014/main" id="{687ED12E-F2CA-5D82-15C7-48301254C4AB}"/>
              </a:ext>
            </a:extLst>
          </p:cNvPr>
          <p:cNvSpPr/>
          <p:nvPr/>
        </p:nvSpPr>
        <p:spPr>
          <a:xfrm>
            <a:off x="3710610" y="3883065"/>
            <a:ext cx="1731674" cy="2036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B32716-F7DC-2CEB-922C-A7A706DBD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4928" y="2436646"/>
            <a:ext cx="1655023" cy="155081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Retângulo 20">
            <a:extLst>
              <a:ext uri="{FF2B5EF4-FFF2-40B4-BE49-F238E27FC236}">
                <a16:creationId xmlns:a16="http://schemas.microsoft.com/office/drawing/2014/main" id="{1DB27D70-91C3-1917-D201-2E9B4C2F96EB}"/>
              </a:ext>
            </a:extLst>
          </p:cNvPr>
          <p:cNvSpPr/>
          <p:nvPr/>
        </p:nvSpPr>
        <p:spPr>
          <a:xfrm>
            <a:off x="9357431" y="3502065"/>
            <a:ext cx="1410832" cy="2036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CC50858-096E-1C57-7167-C31161A084B3}"/>
              </a:ext>
            </a:extLst>
          </p:cNvPr>
          <p:cNvCxnSpPr>
            <a:stCxn id="7" idx="3"/>
          </p:cNvCxnSpPr>
          <p:nvPr/>
        </p:nvCxnSpPr>
        <p:spPr>
          <a:xfrm flipV="1">
            <a:off x="5442284" y="3589421"/>
            <a:ext cx="3938337" cy="39547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8DFBBF3-86FA-910F-C0BD-D28F2AABF191}"/>
              </a:ext>
            </a:extLst>
          </p:cNvPr>
          <p:cNvSpPr/>
          <p:nvPr/>
        </p:nvSpPr>
        <p:spPr>
          <a:xfrm>
            <a:off x="6269254" y="4086724"/>
            <a:ext cx="1369533" cy="811367"/>
          </a:xfrm>
          <a:prstGeom prst="wedgeRectCallout">
            <a:avLst>
              <a:gd name="adj1" fmla="val -15389"/>
              <a:gd name="adj2" fmla="val -7145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folder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identifies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what appears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vsCode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5013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E471B4-0BF6-39BA-D357-B0801F64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4B8B-EEB4-7086-94B4-081ED903D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9610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4.3 folder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B0DA4-CF0F-B2FE-CD22-8FBCF812A0A0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FF782-AB59-7E31-BA2C-7FC38A3C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20" y="252663"/>
            <a:ext cx="1943484" cy="372577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9" name="Retângulo 20">
            <a:extLst>
              <a:ext uri="{FF2B5EF4-FFF2-40B4-BE49-F238E27FC236}">
                <a16:creationId xmlns:a16="http://schemas.microsoft.com/office/drawing/2014/main" id="{C454F014-E3BD-99E9-0B7C-EAA3D793080E}"/>
              </a:ext>
            </a:extLst>
          </p:cNvPr>
          <p:cNvSpPr/>
          <p:nvPr/>
        </p:nvSpPr>
        <p:spPr>
          <a:xfrm>
            <a:off x="789771" y="3014806"/>
            <a:ext cx="1083145" cy="2096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20">
            <a:extLst>
              <a:ext uri="{FF2B5EF4-FFF2-40B4-BE49-F238E27FC236}">
                <a16:creationId xmlns:a16="http://schemas.microsoft.com/office/drawing/2014/main" id="{7B9BBC59-50DA-7327-8A2F-357DFA979A49}"/>
              </a:ext>
            </a:extLst>
          </p:cNvPr>
          <p:cNvSpPr/>
          <p:nvPr/>
        </p:nvSpPr>
        <p:spPr>
          <a:xfrm>
            <a:off x="1259002" y="1558985"/>
            <a:ext cx="1267630" cy="2096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AFE10F0-30A9-FFC7-C383-844CE200EA4B}"/>
              </a:ext>
            </a:extLst>
          </p:cNvPr>
          <p:cNvSpPr/>
          <p:nvPr/>
        </p:nvSpPr>
        <p:spPr>
          <a:xfrm>
            <a:off x="2334632" y="2928730"/>
            <a:ext cx="2300877" cy="811367"/>
          </a:xfrm>
          <a:prstGeom prst="wedgeRectCallout">
            <a:avLst>
              <a:gd name="adj1" fmla="val -72831"/>
              <a:gd name="adj2" fmla="val -2599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name of the folder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can´t be the same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name of the package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1B16C5F-E196-CBFE-6982-1B27022E5985}"/>
              </a:ext>
            </a:extLst>
          </p:cNvPr>
          <p:cNvSpPr/>
          <p:nvPr/>
        </p:nvSpPr>
        <p:spPr>
          <a:xfrm>
            <a:off x="5025696" y="2928729"/>
            <a:ext cx="2100502" cy="1180699"/>
          </a:xfrm>
          <a:prstGeom prst="wedgeRectCallout">
            <a:avLst>
              <a:gd name="adj1" fmla="val -72831"/>
              <a:gd name="adj2" fmla="val -2599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error: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not finding the name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current package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that is 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PDM list as -e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1D72A9C-D1D2-84C5-3665-AC0B48047D21}"/>
              </a:ext>
            </a:extLst>
          </p:cNvPr>
          <p:cNvSpPr/>
          <p:nvPr/>
        </p:nvSpPr>
        <p:spPr>
          <a:xfrm>
            <a:off x="7359823" y="2930832"/>
            <a:ext cx="1202821" cy="626701"/>
          </a:xfrm>
          <a:prstGeom prst="wedgeRectCallout">
            <a:avLst>
              <a:gd name="adj1" fmla="val -72831"/>
              <a:gd name="adj2" fmla="val -2599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because looks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__init__.py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6195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A55B6-B76A-0A4F-3875-2BAA58C37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CB93-99EA-59B3-8CBF-4FAE13BB9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9610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4.4 console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2DD06-AFF6-FC01-5456-C44FA12C5B6C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240D8-CE43-36D8-BCDB-A4FDC408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795" y="2991852"/>
            <a:ext cx="2884136" cy="121089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E7ECC-DE73-5CDC-9AEA-E75373EF6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3" y="269417"/>
            <a:ext cx="11009699" cy="208476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5" name="Retângulo 20">
            <a:extLst>
              <a:ext uri="{FF2B5EF4-FFF2-40B4-BE49-F238E27FC236}">
                <a16:creationId xmlns:a16="http://schemas.microsoft.com/office/drawing/2014/main" id="{B783D9C3-5C08-B9EF-FC8B-7359B73836F8}"/>
              </a:ext>
            </a:extLst>
          </p:cNvPr>
          <p:cNvSpPr/>
          <p:nvPr/>
        </p:nvSpPr>
        <p:spPr>
          <a:xfrm>
            <a:off x="10511287" y="269418"/>
            <a:ext cx="281040" cy="2599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20">
            <a:extLst>
              <a:ext uri="{FF2B5EF4-FFF2-40B4-BE49-F238E27FC236}">
                <a16:creationId xmlns:a16="http://schemas.microsoft.com/office/drawing/2014/main" id="{ACC803A9-49BB-5B93-22EB-5DFBC419CF24}"/>
              </a:ext>
            </a:extLst>
          </p:cNvPr>
          <p:cNvSpPr/>
          <p:nvPr/>
        </p:nvSpPr>
        <p:spPr>
          <a:xfrm>
            <a:off x="4972751" y="3169028"/>
            <a:ext cx="281040" cy="2599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 20">
            <a:extLst>
              <a:ext uri="{FF2B5EF4-FFF2-40B4-BE49-F238E27FC236}">
                <a16:creationId xmlns:a16="http://schemas.microsoft.com/office/drawing/2014/main" id="{F32BB09D-5EB2-EB64-1720-10EB70AC38F3}"/>
              </a:ext>
            </a:extLst>
          </p:cNvPr>
          <p:cNvSpPr/>
          <p:nvPr/>
        </p:nvSpPr>
        <p:spPr>
          <a:xfrm>
            <a:off x="1174783" y="269418"/>
            <a:ext cx="373280" cy="2599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20">
            <a:extLst>
              <a:ext uri="{FF2B5EF4-FFF2-40B4-BE49-F238E27FC236}">
                <a16:creationId xmlns:a16="http://schemas.microsoft.com/office/drawing/2014/main" id="{7034DBB6-43F1-D01A-7C27-4C70D7B96ED7}"/>
              </a:ext>
            </a:extLst>
          </p:cNvPr>
          <p:cNvSpPr/>
          <p:nvPr/>
        </p:nvSpPr>
        <p:spPr>
          <a:xfrm>
            <a:off x="9455876" y="269418"/>
            <a:ext cx="373280" cy="2599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386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64311</TotalTime>
  <Words>285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tests</vt:lpstr>
      <vt:lpstr>1.1. sources</vt:lpstr>
      <vt:lpstr>2. mock</vt:lpstr>
      <vt:lpstr>3. data</vt:lpstr>
      <vt:lpstr>4. how</vt:lpstr>
      <vt:lpstr>4.1 disable</vt:lpstr>
      <vt:lpstr>4.2 configure</vt:lpstr>
      <vt:lpstr>4.3 folder</vt:lpstr>
      <vt:lpstr>4.4 console</vt:lpstr>
      <vt:lpstr>4.5 setup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1230</cp:revision>
  <dcterms:created xsi:type="dcterms:W3CDTF">2019-03-25T09:18:39Z</dcterms:created>
  <dcterms:modified xsi:type="dcterms:W3CDTF">2024-10-22T18:22:45Z</dcterms:modified>
</cp:coreProperties>
</file>