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389" r:id="rId3"/>
    <p:sldId id="390" r:id="rId4"/>
    <p:sldId id="391" r:id="rId5"/>
    <p:sldId id="377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30/05/2024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30/05/2024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30/05/2024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30/05/2024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30/05/2024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30/05/2024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30/05/2024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30/05/2024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30/05/2024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30/05/2024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30/05/2024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30/05/2024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30/05/2024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30/05/2024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30/05/2024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30/05/2024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30/05/2024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30/05/2024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mypy.readthedocs.io/en/stable/getting_started.html" TargetMode="External"/><Relationship Id="rId3" Type="http://schemas.openxmlformats.org/officeDocument/2006/relationships/image" Target="../media/image2.png"/><Relationship Id="rId7" Type="http://schemas.openxmlformats.org/officeDocument/2006/relationships/hyperlink" Target="https://mypy.readthedocs.io/en/stable/cheat_sheet_py3.html#cheat-sheet-py3" TargetMode="External"/><Relationship Id="rId2" Type="http://schemas.openxmlformats.org/officeDocument/2006/relationships/hyperlink" Target="https://www.youtube.com/watch?v=7aBRk_JP-qY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www.youtube.com/watch?v=9gNnhNxra3E" TargetMode="External"/><Relationship Id="rId5" Type="http://schemas.openxmlformats.org/officeDocument/2006/relationships/hyperlink" Target="https://docs.pydantic.dev/latest/errors/validation_errors/#arguments_type" TargetMode="External"/><Relationship Id="rId4" Type="http://schemas.openxmlformats.org/officeDocument/2006/relationships/hyperlink" Target="https://docs.pydantic.dev/1.10/usage/model_config/" TargetMode="External"/><Relationship Id="rId9" Type="http://schemas.openxmlformats.org/officeDocument/2006/relationships/hyperlink" Target="https://mypy.readthedocs.io/en/stable/config_file.html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youtube.com/watch?v=XIdQ6gO3Anc&amp;t=3s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9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8.png"/><Relationship Id="rId2" Type="http://schemas.openxmlformats.org/officeDocument/2006/relationships/image" Target="../media/image5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0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68773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types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837800" y="180000"/>
            <a:ext cx="1122870" cy="283293"/>
            <a:chOff x="5611636" y="5954426"/>
            <a:chExt cx="1122871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2140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1.1. sources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7500316-1BB6-AD25-94AD-10118E9E6518}"/>
              </a:ext>
            </a:extLst>
          </p:cNvPr>
          <p:cNvGrpSpPr/>
          <p:nvPr/>
        </p:nvGrpSpPr>
        <p:grpSpPr>
          <a:xfrm>
            <a:off x="248908" y="630536"/>
            <a:ext cx="6334378" cy="289586"/>
            <a:chOff x="5881666" y="1590687"/>
            <a:chExt cx="6334378" cy="289586"/>
          </a:xfrm>
        </p:grpSpPr>
        <p:sp>
          <p:nvSpPr>
            <p:cNvPr id="8" name="Retângulo 5">
              <a:extLst>
                <a:ext uri="{FF2B5EF4-FFF2-40B4-BE49-F238E27FC236}">
                  <a16:creationId xmlns:a16="http://schemas.microsoft.com/office/drawing/2014/main" id="{8C90795E-4684-6CCF-5C05-CC70D04C52ED}"/>
                </a:ext>
              </a:extLst>
            </p:cNvPr>
            <p:cNvSpPr/>
            <p:nvPr/>
          </p:nvSpPr>
          <p:spPr>
            <a:xfrm>
              <a:off x="6081095" y="1603274"/>
              <a:ext cx="61349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2"/>
                </a:rPr>
                <a:t>Pydantic V2 - Full Course - Learn the BEST Library for Data Validation and Parsing (youtube.com)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9" name="Picture 8" descr="Icon&#10;&#10;Description automatically generated">
              <a:extLst>
                <a:ext uri="{FF2B5EF4-FFF2-40B4-BE49-F238E27FC236}">
                  <a16:creationId xmlns:a16="http://schemas.microsoft.com/office/drawing/2014/main" id="{831D951A-66B4-AA35-628A-AEF3935F99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3D9C50-F3DB-59A3-AE57-48D51649438A}"/>
              </a:ext>
            </a:extLst>
          </p:cNvPr>
          <p:cNvGrpSpPr/>
          <p:nvPr/>
        </p:nvGrpSpPr>
        <p:grpSpPr>
          <a:xfrm>
            <a:off x="248908" y="2037696"/>
            <a:ext cx="1902139" cy="289586"/>
            <a:chOff x="5881666" y="1590687"/>
            <a:chExt cx="1902139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FD9ED0EA-92C2-3EE6-3CB3-C4840DAF807C}"/>
                </a:ext>
              </a:extLst>
            </p:cNvPr>
            <p:cNvSpPr/>
            <p:nvPr/>
          </p:nvSpPr>
          <p:spPr>
            <a:xfrm>
              <a:off x="6081095" y="1603274"/>
              <a:ext cx="17027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4"/>
                </a:rPr>
                <a:t>Model Config – Pydantic</a:t>
              </a:r>
              <a:endParaRPr lang="en-US" sz="1200" dirty="0"/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8CBB8F8A-04CC-9EFC-9A71-F10601049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02B314F-D31B-C32E-B3F3-B395BA0F4374}"/>
              </a:ext>
            </a:extLst>
          </p:cNvPr>
          <p:cNvGrpSpPr/>
          <p:nvPr/>
        </p:nvGrpSpPr>
        <p:grpSpPr>
          <a:xfrm>
            <a:off x="248908" y="2422179"/>
            <a:ext cx="2064235" cy="289586"/>
            <a:chOff x="5881666" y="1590687"/>
            <a:chExt cx="2064235" cy="289586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3F3602E9-4D46-E121-08B5-97FC524EFB1A}"/>
                </a:ext>
              </a:extLst>
            </p:cNvPr>
            <p:cNvSpPr/>
            <p:nvPr/>
          </p:nvSpPr>
          <p:spPr>
            <a:xfrm>
              <a:off x="6081095" y="1603274"/>
              <a:ext cx="186480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5"/>
                </a:rPr>
                <a:t>Validation Errors - Pydantic</a:t>
              </a:r>
              <a:endParaRPr lang="en-US" sz="1200" dirty="0"/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25C048C4-3106-04B7-AE7E-628EF7CA9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270652E-ACB7-CE26-83FE-87FD5BB83149}"/>
              </a:ext>
            </a:extLst>
          </p:cNvPr>
          <p:cNvGrpSpPr/>
          <p:nvPr/>
        </p:nvGrpSpPr>
        <p:grpSpPr>
          <a:xfrm>
            <a:off x="248908" y="3571504"/>
            <a:ext cx="4128838" cy="289586"/>
            <a:chOff x="5881666" y="1590687"/>
            <a:chExt cx="4128838" cy="289586"/>
          </a:xfrm>
        </p:grpSpPr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B1FF6E6D-5EBF-DA3C-0EEE-50DE16D1BB1E}"/>
                </a:ext>
              </a:extLst>
            </p:cNvPr>
            <p:cNvSpPr/>
            <p:nvPr/>
          </p:nvSpPr>
          <p:spPr>
            <a:xfrm>
              <a:off x="6081095" y="1603274"/>
              <a:ext cx="392940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6"/>
                </a:rPr>
                <a:t>Static type checking with </a:t>
              </a:r>
              <a:r>
                <a:rPr lang="en-US" sz="1200" dirty="0" err="1">
                  <a:hlinkClick r:id="rId6"/>
                </a:rPr>
                <a:t>Mypy</a:t>
              </a:r>
              <a:r>
                <a:rPr lang="en-US" sz="1200" dirty="0">
                  <a:hlinkClick r:id="rId6"/>
                </a:rPr>
                <a:t> — Perfect Python – YouTube</a:t>
              </a:r>
              <a:endParaRPr lang="en-US" sz="1200" dirty="0"/>
            </a:p>
          </p:txBody>
        </p:sp>
        <p:pic>
          <p:nvPicPr>
            <p:cNvPr id="18" name="Picture 17" descr="Icon&#10;&#10;Description automatically generated">
              <a:extLst>
                <a:ext uri="{FF2B5EF4-FFF2-40B4-BE49-F238E27FC236}">
                  <a16:creationId xmlns:a16="http://schemas.microsoft.com/office/drawing/2014/main" id="{DC5D2DBA-AEDA-265D-6946-68B871BD5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7136C8F-AD94-25D8-A2BA-B791A436FEF4}"/>
              </a:ext>
            </a:extLst>
          </p:cNvPr>
          <p:cNvGrpSpPr/>
          <p:nvPr/>
        </p:nvGrpSpPr>
        <p:grpSpPr>
          <a:xfrm>
            <a:off x="260994" y="3873677"/>
            <a:ext cx="3656081" cy="289586"/>
            <a:chOff x="5881666" y="1590687"/>
            <a:chExt cx="3656081" cy="289586"/>
          </a:xfrm>
        </p:grpSpPr>
        <p:sp>
          <p:nvSpPr>
            <p:cNvPr id="20" name="Retângulo 5">
              <a:extLst>
                <a:ext uri="{FF2B5EF4-FFF2-40B4-BE49-F238E27FC236}">
                  <a16:creationId xmlns:a16="http://schemas.microsoft.com/office/drawing/2014/main" id="{F8178E89-0649-FBB2-8E50-DE134231FA55}"/>
                </a:ext>
              </a:extLst>
            </p:cNvPr>
            <p:cNvSpPr/>
            <p:nvPr/>
          </p:nvSpPr>
          <p:spPr>
            <a:xfrm>
              <a:off x="6081095" y="1603274"/>
              <a:ext cx="345665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7"/>
                </a:rPr>
                <a:t>Type hints cheat sheet - </a:t>
              </a:r>
              <a:r>
                <a:rPr lang="en-US" sz="1200" dirty="0" err="1">
                  <a:hlinkClick r:id="rId7"/>
                </a:rPr>
                <a:t>mypy</a:t>
              </a:r>
              <a:r>
                <a:rPr lang="en-US" sz="1200" dirty="0">
                  <a:hlinkClick r:id="rId7"/>
                </a:rPr>
                <a:t> 1.10.0 documentation</a:t>
              </a:r>
              <a:endParaRPr lang="en-US" sz="1200" dirty="0"/>
            </a:p>
          </p:txBody>
        </p:sp>
        <p:pic>
          <p:nvPicPr>
            <p:cNvPr id="21" name="Picture 20" descr="Icon&#10;&#10;Description automatically generated">
              <a:extLst>
                <a:ext uri="{FF2B5EF4-FFF2-40B4-BE49-F238E27FC236}">
                  <a16:creationId xmlns:a16="http://schemas.microsoft.com/office/drawing/2014/main" id="{38723F99-D487-1380-4196-E0F05D1B71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57AD756-EFBC-2BEB-1031-4922A4F066C2}"/>
              </a:ext>
            </a:extLst>
          </p:cNvPr>
          <p:cNvGrpSpPr/>
          <p:nvPr/>
        </p:nvGrpSpPr>
        <p:grpSpPr>
          <a:xfrm>
            <a:off x="260994" y="4175850"/>
            <a:ext cx="3196788" cy="289586"/>
            <a:chOff x="5881666" y="1590687"/>
            <a:chExt cx="3196788" cy="289586"/>
          </a:xfrm>
        </p:grpSpPr>
        <p:sp>
          <p:nvSpPr>
            <p:cNvPr id="23" name="Retângulo 5">
              <a:extLst>
                <a:ext uri="{FF2B5EF4-FFF2-40B4-BE49-F238E27FC236}">
                  <a16:creationId xmlns:a16="http://schemas.microsoft.com/office/drawing/2014/main" id="{2A8620CA-9AC9-BFC6-698A-4183913AD76A}"/>
                </a:ext>
              </a:extLst>
            </p:cNvPr>
            <p:cNvSpPr/>
            <p:nvPr/>
          </p:nvSpPr>
          <p:spPr>
            <a:xfrm>
              <a:off x="6081095" y="1603274"/>
              <a:ext cx="299735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8"/>
                </a:rPr>
                <a:t>Getting started - </a:t>
              </a:r>
              <a:r>
                <a:rPr lang="en-US" sz="1200" dirty="0" err="1">
                  <a:hlinkClick r:id="rId8"/>
                </a:rPr>
                <a:t>mypy</a:t>
              </a:r>
              <a:r>
                <a:rPr lang="en-US" sz="1200" dirty="0">
                  <a:hlinkClick r:id="rId8"/>
                </a:rPr>
                <a:t> 1.10.0 documentation</a:t>
              </a:r>
              <a:endParaRPr lang="en-US" sz="1200" dirty="0"/>
            </a:p>
          </p:txBody>
        </p:sp>
        <p:pic>
          <p:nvPicPr>
            <p:cNvPr id="24" name="Picture 23" descr="Icon&#10;&#10;Description automatically generated">
              <a:extLst>
                <a:ext uri="{FF2B5EF4-FFF2-40B4-BE49-F238E27FC236}">
                  <a16:creationId xmlns:a16="http://schemas.microsoft.com/office/drawing/2014/main" id="{D0544A9A-5005-F93C-DB04-9660BD7F23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EE796A8-D4D1-A71B-3366-3A55D6577F5C}"/>
              </a:ext>
            </a:extLst>
          </p:cNvPr>
          <p:cNvGrpSpPr/>
          <p:nvPr/>
        </p:nvGrpSpPr>
        <p:grpSpPr>
          <a:xfrm>
            <a:off x="248908" y="4530286"/>
            <a:ext cx="900903" cy="289586"/>
            <a:chOff x="5881666" y="1590687"/>
            <a:chExt cx="900903" cy="289586"/>
          </a:xfrm>
        </p:grpSpPr>
        <p:sp>
          <p:nvSpPr>
            <p:cNvPr id="26" name="Retângulo 5">
              <a:extLst>
                <a:ext uri="{FF2B5EF4-FFF2-40B4-BE49-F238E27FC236}">
                  <a16:creationId xmlns:a16="http://schemas.microsoft.com/office/drawing/2014/main" id="{DF55852D-B660-B9E0-9A19-21663120D4B3}"/>
                </a:ext>
              </a:extLst>
            </p:cNvPr>
            <p:cNvSpPr/>
            <p:nvPr/>
          </p:nvSpPr>
          <p:spPr>
            <a:xfrm>
              <a:off x="6081095" y="1603274"/>
              <a:ext cx="70147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defTabSz="914369">
                <a:defRPr/>
              </a:pPr>
              <a:r>
                <a:rPr lang="en-US" sz="1200" dirty="0">
                  <a:hlinkClick r:id="rId9"/>
                </a:rPr>
                <a:t>mypy.ini</a:t>
              </a:r>
              <a:endParaRPr lang="en-US" sz="1200" dirty="0"/>
            </a:p>
          </p:txBody>
        </p:sp>
        <p:pic>
          <p:nvPicPr>
            <p:cNvPr id="27" name="Picture 26" descr="Icon&#10;&#10;Description automatically generated">
              <a:extLst>
                <a:ext uri="{FF2B5EF4-FFF2-40B4-BE49-F238E27FC236}">
                  <a16:creationId xmlns:a16="http://schemas.microsoft.com/office/drawing/2014/main" id="{6FA64CE3-D8F9-4D3F-A5C8-824D9E20B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02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FC3E17F-2D1B-9A4A-6F8A-3AB10FE6C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424B7-D4E9-73FD-52A3-1FC5DBA37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9486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2..overview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15FF5A-FAC3-286F-389C-BA23D13DE0A0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6E504E9-0870-A7E4-FA32-D9CDB9354445}"/>
              </a:ext>
            </a:extLst>
          </p:cNvPr>
          <p:cNvGrpSpPr/>
          <p:nvPr/>
        </p:nvGrpSpPr>
        <p:grpSpPr>
          <a:xfrm>
            <a:off x="3020704" y="2878963"/>
            <a:ext cx="1674513" cy="289586"/>
            <a:chOff x="5881666" y="1590687"/>
            <a:chExt cx="1674513" cy="289586"/>
          </a:xfrm>
        </p:grpSpPr>
        <p:sp>
          <p:nvSpPr>
            <p:cNvPr id="4" name="Retângulo 5">
              <a:extLst>
                <a:ext uri="{FF2B5EF4-FFF2-40B4-BE49-F238E27FC236}">
                  <a16:creationId xmlns:a16="http://schemas.microsoft.com/office/drawing/2014/main" id="{91DDCD2A-6EAE-DAD7-FC3A-F4262DEF2987}"/>
                </a:ext>
              </a:extLst>
            </p:cNvPr>
            <p:cNvSpPr/>
            <p:nvPr/>
          </p:nvSpPr>
          <p:spPr>
            <a:xfrm>
              <a:off x="6081095" y="1603274"/>
              <a:ext cx="14750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pydantic – overview</a:t>
              </a:r>
              <a:endParaRPr kumimoji="0" lang="en-US" sz="1200" b="0" i="0" u="none" strike="noStrike" kern="0" cap="none" spc="0" normalizeH="0" baseline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BC4CE82F-D4D5-46FC-C0F1-173FBF401B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3E117C1A-0EE5-F46F-9299-6CF4B9A7B0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858" y="259080"/>
            <a:ext cx="4002346" cy="243332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300F35E5-40D5-02B9-1585-A94C9053E2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474" y="3342526"/>
            <a:ext cx="5147318" cy="319268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000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64507</TotalTime>
  <Words>121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types</vt:lpstr>
      <vt:lpstr>1.1. sources</vt:lpstr>
      <vt:lpstr>2..overview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1226</cp:revision>
  <dcterms:created xsi:type="dcterms:W3CDTF">2019-03-25T09:18:39Z</dcterms:created>
  <dcterms:modified xsi:type="dcterms:W3CDTF">2024-05-30T23:09:04Z</dcterms:modified>
</cp:coreProperties>
</file>