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9" r:id="rId3"/>
    <p:sldId id="399" r:id="rId4"/>
    <p:sldId id="401" r:id="rId5"/>
    <p:sldId id="37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24/07/2024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24/07/2024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24/07/2024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24/07/2024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24/07/2024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24/07/2024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24/07/2024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24/07/2024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24/07/2024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24/07/2024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24/07/2024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24/07/2024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24/07/2024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24/07/2024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24/07/2024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24/07/2024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24/07/2024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24/07/2024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24/07/2024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24/07/2024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24/07/2024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24/07/2024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24/07/2024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24/07/2024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24/07/2024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skunk/_documentation/skunk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portfolio.pptx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file:///C:\Windows\explorer.exe%20F:\ides\AZ_vStudio2017" TargetMode="External"/><Relationship Id="rId13" Type="http://schemas.openxmlformats.org/officeDocument/2006/relationships/hyperlink" Target="_reference/settings.pptx" TargetMode="External"/><Relationship Id="rId18" Type="http://schemas.openxmlformats.org/officeDocument/2006/relationships/hyperlink" Target="_reference/history.pptx" TargetMode="External"/><Relationship Id="rId3" Type="http://schemas.openxmlformats.org/officeDocument/2006/relationships/hyperlink" Target="_reference/environment.pptx" TargetMode="External"/><Relationship Id="rId21" Type="http://schemas.openxmlformats.org/officeDocument/2006/relationships/hyperlink" Target="_reference/profile.pptx" TargetMode="External"/><Relationship Id="rId7" Type="http://schemas.openxmlformats.org/officeDocument/2006/relationships/hyperlink" Target="_reference/blocking.pptx" TargetMode="External"/><Relationship Id="rId12" Type="http://schemas.openxmlformats.org/officeDocument/2006/relationships/hyperlink" Target="libraries/libraries.pptx" TargetMode="External"/><Relationship Id="rId17" Type="http://schemas.openxmlformats.org/officeDocument/2006/relationships/hyperlink" Target="logging/loggin.pptx" TargetMode="External"/><Relationship Id="rId2" Type="http://schemas.openxmlformats.org/officeDocument/2006/relationships/image" Target="../media/image1.png"/><Relationship Id="rId16" Type="http://schemas.openxmlformats.org/officeDocument/2006/relationships/hyperlink" Target="_reference/types.pptx" TargetMode="External"/><Relationship Id="rId20" Type="http://schemas.openxmlformats.org/officeDocument/2006/relationships/hyperlink" Target="_reference/build_in_modules.pptx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_reference/generation.pptx" TargetMode="External"/><Relationship Id="rId11" Type="http://schemas.openxmlformats.org/officeDocument/2006/relationships/hyperlink" Target="_sources" TargetMode="External"/><Relationship Id="rId5" Type="http://schemas.openxmlformats.org/officeDocument/2006/relationships/hyperlink" Target="_reference/command.pptx" TargetMode="External"/><Relationship Id="rId15" Type="http://schemas.openxmlformats.org/officeDocument/2006/relationships/hyperlink" Target="_reference/console.pptx" TargetMode="External"/><Relationship Id="rId10" Type="http://schemas.openxmlformats.org/officeDocument/2006/relationships/image" Target="../media/image2.png"/><Relationship Id="rId19" Type="http://schemas.openxmlformats.org/officeDocument/2006/relationships/hyperlink" Target="_reference/decorators.pptx" TargetMode="External"/><Relationship Id="rId4" Type="http://schemas.openxmlformats.org/officeDocument/2006/relationships/hyperlink" Target="_reference/language.pptx" TargetMode="External"/><Relationship Id="rId9" Type="http://schemas.openxmlformats.org/officeDocument/2006/relationships/hyperlink" Target="_projects" TargetMode="External"/><Relationship Id="rId14" Type="http://schemas.openxmlformats.org/officeDocument/2006/relationships/hyperlink" Target="_reference/tests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DGEfficiency/programming-resources/tree/master/python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google.com/search?sca_esv=986cfd32cb66a37f&amp;sxsrf=ADLYWIIrfRUOQQP6CH7xFTZDVtfM22-tew:1717102504425&amp;q=python+inspect&amp;tbm=vid&amp;source=lnms&amp;prmd=ivnbz&amp;sa=X&amp;ved=2ahUKEwjgw8amobaGAxWT9gIHHdWOCIoQ0pQJegQIDhAB&amp;biw=2552&amp;bih=1292&amp;dpr=1.5#fpstate=ive&amp;vld=cid:2a67393f,vid:hCJpNPsS54Y,st:0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6570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CBFD5-E094-4A70-9D48-80F9797C7A05}"/>
              </a:ext>
            </a:extLst>
          </p:cNvPr>
          <p:cNvGrpSpPr/>
          <p:nvPr/>
        </p:nvGrpSpPr>
        <p:grpSpPr>
          <a:xfrm>
            <a:off x="10086910" y="123804"/>
            <a:ext cx="1042720" cy="283293"/>
            <a:chOff x="5611636" y="5954426"/>
            <a:chExt cx="1042721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6687F78-A9D8-4667-94CF-C248CE12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56D5644E-FA48-4CE4-A21B-E356A7A74D85}"/>
                </a:ext>
              </a:extLst>
            </p:cNvPr>
            <p:cNvSpPr/>
            <p:nvPr/>
          </p:nvSpPr>
          <p:spPr>
            <a:xfrm>
              <a:off x="6107411" y="5954426"/>
              <a:ext cx="5469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skunk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779D1D-5B54-129B-DF8D-8C5A35FC1585}"/>
              </a:ext>
            </a:extLst>
          </p:cNvPr>
          <p:cNvGrpSpPr/>
          <p:nvPr/>
        </p:nvGrpSpPr>
        <p:grpSpPr>
          <a:xfrm>
            <a:off x="10086911" y="400803"/>
            <a:ext cx="1227065" cy="283293"/>
            <a:chOff x="5611636" y="5954426"/>
            <a:chExt cx="1227066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9882BD5D-207D-1F31-CEF2-618264651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CF1D328A-69DA-9439-6463-DD88B9984AD8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B502B326-0CAC-1079-85D4-7AF65B71DB32}"/>
              </a:ext>
            </a:extLst>
          </p:cNvPr>
          <p:cNvSpPr/>
          <p:nvPr/>
        </p:nvSpPr>
        <p:spPr>
          <a:xfrm>
            <a:off x="2313895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1703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F4C1F5-14EA-44A6-A7FB-E94031F8E484}"/>
              </a:ext>
            </a:extLst>
          </p:cNvPr>
          <p:cNvGrpSpPr/>
          <p:nvPr/>
        </p:nvGrpSpPr>
        <p:grpSpPr>
          <a:xfrm>
            <a:off x="2400021" y="2505500"/>
            <a:ext cx="1488354" cy="283293"/>
            <a:chOff x="5611636" y="5954426"/>
            <a:chExt cx="1488355" cy="2832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B905421B-9B06-4F43-A14F-624964D96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E1BCD65E-1F58-4805-9CE3-56FD93875A51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7C0027-AA53-4F10-9E4C-5E185509D6FC}"/>
              </a:ext>
            </a:extLst>
          </p:cNvPr>
          <p:cNvGrpSpPr/>
          <p:nvPr/>
        </p:nvGrpSpPr>
        <p:grpSpPr>
          <a:xfrm>
            <a:off x="2400021" y="3975700"/>
            <a:ext cx="1244698" cy="283293"/>
            <a:chOff x="5611636" y="5954426"/>
            <a:chExt cx="1244699" cy="283293"/>
          </a:xfrm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13D32BD7-5769-481D-94A8-02F834A25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CE7EEAF6-7A96-4B8F-911F-6AC5C44DE0B6}"/>
                </a:ext>
              </a:extLst>
            </p:cNvPr>
            <p:cNvSpPr/>
            <p:nvPr/>
          </p:nvSpPr>
          <p:spPr>
            <a:xfrm>
              <a:off x="6107411" y="5954426"/>
              <a:ext cx="7489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language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0CA0C0B-74DE-402F-8520-96B524B5D723}"/>
              </a:ext>
            </a:extLst>
          </p:cNvPr>
          <p:cNvGrpSpPr/>
          <p:nvPr/>
        </p:nvGrpSpPr>
        <p:grpSpPr>
          <a:xfrm>
            <a:off x="2400021" y="1402850"/>
            <a:ext cx="1308818" cy="283293"/>
            <a:chOff x="5611636" y="5954426"/>
            <a:chExt cx="1308819" cy="283293"/>
          </a:xfrm>
        </p:grpSpPr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34C21E23-F5AF-4EA5-9271-913478ABD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6" name="Retângulo 5">
              <a:extLst>
                <a:ext uri="{FF2B5EF4-FFF2-40B4-BE49-F238E27FC236}">
                  <a16:creationId xmlns:a16="http://schemas.microsoft.com/office/drawing/2014/main" id="{357A55F0-AB15-4941-A5FA-E21706FD60EF}"/>
                </a:ext>
              </a:extLst>
            </p:cNvPr>
            <p:cNvSpPr/>
            <p:nvPr/>
          </p:nvSpPr>
          <p:spPr>
            <a:xfrm>
              <a:off x="6107411" y="5954426"/>
              <a:ext cx="8130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command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CBAECFC-0495-A257-5E0D-4CD4CD0C5198}"/>
              </a:ext>
            </a:extLst>
          </p:cNvPr>
          <p:cNvGrpSpPr/>
          <p:nvPr/>
        </p:nvGrpSpPr>
        <p:grpSpPr>
          <a:xfrm>
            <a:off x="2400021" y="3240600"/>
            <a:ext cx="1743231" cy="283293"/>
            <a:chOff x="5611636" y="5954426"/>
            <a:chExt cx="1743233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5BA6007-B467-672E-51B0-9513EDDE8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1485348-018E-46E9-6A9F-5F9E7F6D63AB}"/>
                </a:ext>
              </a:extLst>
            </p:cNvPr>
            <p:cNvSpPr/>
            <p:nvPr/>
          </p:nvSpPr>
          <p:spPr>
            <a:xfrm>
              <a:off x="6107411" y="5954426"/>
              <a:ext cx="12474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generation: 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684911-0F6B-FE74-0108-C69CF8024BF4}"/>
              </a:ext>
            </a:extLst>
          </p:cNvPr>
          <p:cNvGrpSpPr/>
          <p:nvPr/>
        </p:nvGrpSpPr>
        <p:grpSpPr>
          <a:xfrm>
            <a:off x="2400021" y="667750"/>
            <a:ext cx="1201417" cy="283293"/>
            <a:chOff x="5611636" y="5954426"/>
            <a:chExt cx="1201418" cy="283293"/>
          </a:xfrm>
        </p:grpSpPr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8CB0A26C-968C-FBEC-BC24-CCF301D39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51AF4221-8259-36D0-860B-AFA1F9F23D6C}"/>
                </a:ext>
              </a:extLst>
            </p:cNvPr>
            <p:cNvSpPr/>
            <p:nvPr/>
          </p:nvSpPr>
          <p:spPr>
            <a:xfrm>
              <a:off x="6107411" y="5954426"/>
              <a:ext cx="7056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blocking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759EF6-8B99-7FE3-22D2-B0513A0D34D9}"/>
              </a:ext>
            </a:extLst>
          </p:cNvPr>
          <p:cNvGrpSpPr/>
          <p:nvPr/>
        </p:nvGrpSpPr>
        <p:grpSpPr>
          <a:xfrm>
            <a:off x="234661" y="760366"/>
            <a:ext cx="910834" cy="299662"/>
            <a:chOff x="1643297" y="4045816"/>
            <a:chExt cx="910834" cy="299662"/>
          </a:xfrm>
        </p:grpSpPr>
        <p:sp>
          <p:nvSpPr>
            <p:cNvPr id="26" name="CaixaDeTexto 17">
              <a:hlinkClick r:id="rId8" action="ppaction://program"/>
              <a:extLst>
                <a:ext uri="{FF2B5EF4-FFF2-40B4-BE49-F238E27FC236}">
                  <a16:creationId xmlns:a16="http://schemas.microsoft.com/office/drawing/2014/main" id="{A6C776A0-5D7E-3E71-FD92-BE3F3394885A}"/>
                </a:ext>
              </a:extLst>
            </p:cNvPr>
            <p:cNvSpPr txBox="1"/>
            <p:nvPr/>
          </p:nvSpPr>
          <p:spPr>
            <a:xfrm>
              <a:off x="1980063" y="4103314"/>
              <a:ext cx="574068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9" action="ppaction://hlinkfile"/>
                </a:rPr>
                <a:t>_projects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27" name="Imagem 18">
              <a:hlinkClick r:id="rId8" action="ppaction://program"/>
              <a:extLst>
                <a:ext uri="{FF2B5EF4-FFF2-40B4-BE49-F238E27FC236}">
                  <a16:creationId xmlns:a16="http://schemas.microsoft.com/office/drawing/2014/main" id="{3CD82C2B-D649-7E2E-529F-CF8845656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AC83DF-FFED-8FE3-C939-111465333993}"/>
              </a:ext>
            </a:extLst>
          </p:cNvPr>
          <p:cNvGrpSpPr/>
          <p:nvPr/>
        </p:nvGrpSpPr>
        <p:grpSpPr>
          <a:xfrm>
            <a:off x="261143" y="1151277"/>
            <a:ext cx="884352" cy="299662"/>
            <a:chOff x="1643297" y="4045816"/>
            <a:chExt cx="884352" cy="299662"/>
          </a:xfrm>
        </p:grpSpPr>
        <p:sp>
          <p:nvSpPr>
            <p:cNvPr id="32" name="CaixaDeTexto 17">
              <a:hlinkClick r:id="rId8" action="ppaction://program"/>
              <a:extLst>
                <a:ext uri="{FF2B5EF4-FFF2-40B4-BE49-F238E27FC236}">
                  <a16:creationId xmlns:a16="http://schemas.microsoft.com/office/drawing/2014/main" id="{AA2EB6FA-B17D-05BE-3833-6A77E663C69E}"/>
                </a:ext>
              </a:extLst>
            </p:cNvPr>
            <p:cNvSpPr txBox="1"/>
            <p:nvPr/>
          </p:nvSpPr>
          <p:spPr>
            <a:xfrm>
              <a:off x="1980063" y="4103314"/>
              <a:ext cx="547586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11" action="ppaction://hlinkfile"/>
                </a:rPr>
                <a:t>_sources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3" name="Imagem 18">
              <a:hlinkClick r:id="rId8" action="ppaction://program"/>
              <a:extLst>
                <a:ext uri="{FF2B5EF4-FFF2-40B4-BE49-F238E27FC236}">
                  <a16:creationId xmlns:a16="http://schemas.microsoft.com/office/drawing/2014/main" id="{E726F33C-FC75-5721-B3B8-A8FD974BB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CEDDE5-7C5D-A925-AE07-F75B07D7ED87}"/>
              </a:ext>
            </a:extLst>
          </p:cNvPr>
          <p:cNvGrpSpPr/>
          <p:nvPr/>
        </p:nvGrpSpPr>
        <p:grpSpPr>
          <a:xfrm>
            <a:off x="2400021" y="4343250"/>
            <a:ext cx="1183784" cy="283293"/>
            <a:chOff x="5611636" y="5954426"/>
            <a:chExt cx="1183785" cy="283293"/>
          </a:xfrm>
        </p:grpSpPr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B1DC30E9-7BA0-B1FF-76BB-92FC8F0C5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9" name="Retângulo 5">
              <a:extLst>
                <a:ext uri="{FF2B5EF4-FFF2-40B4-BE49-F238E27FC236}">
                  <a16:creationId xmlns:a16="http://schemas.microsoft.com/office/drawing/2014/main" id="{73489230-A931-0002-CF07-DB350802D7BB}"/>
                </a:ext>
              </a:extLst>
            </p:cNvPr>
            <p:cNvSpPr/>
            <p:nvPr/>
          </p:nvSpPr>
          <p:spPr>
            <a:xfrm>
              <a:off x="6107411" y="5954426"/>
              <a:ext cx="6880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 action="ppaction://hlinkpres?slideindex=1&amp;slidetitle="/>
                </a:rPr>
                <a:t>libraries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6A82F38-8A11-F43D-970A-F03D4D112E51}"/>
              </a:ext>
            </a:extLst>
          </p:cNvPr>
          <p:cNvGrpSpPr/>
          <p:nvPr/>
        </p:nvGrpSpPr>
        <p:grpSpPr>
          <a:xfrm>
            <a:off x="2414448" y="5454572"/>
            <a:ext cx="1169357" cy="283293"/>
            <a:chOff x="5611636" y="5954426"/>
            <a:chExt cx="1169358" cy="283293"/>
          </a:xfrm>
        </p:grpSpPr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EB94CC5C-40D4-18E0-8198-6764D352B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2" name="Retângulo 5">
              <a:extLst>
                <a:ext uri="{FF2B5EF4-FFF2-40B4-BE49-F238E27FC236}">
                  <a16:creationId xmlns:a16="http://schemas.microsoft.com/office/drawing/2014/main" id="{C5FB67A1-DC0E-91EC-F3B7-FEDEDB081ABF}"/>
                </a:ext>
              </a:extLst>
            </p:cNvPr>
            <p:cNvSpPr/>
            <p:nvPr/>
          </p:nvSpPr>
          <p:spPr>
            <a:xfrm>
              <a:off x="6107411" y="5954426"/>
              <a:ext cx="6735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3" action="ppaction://hlinkpres?slideindex=1&amp;slidetitle="/>
                </a:rPr>
                <a:t>settings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A1D75AF-B353-CFC0-A773-A43D2A966901}"/>
              </a:ext>
            </a:extLst>
          </p:cNvPr>
          <p:cNvGrpSpPr/>
          <p:nvPr/>
        </p:nvGrpSpPr>
        <p:grpSpPr>
          <a:xfrm>
            <a:off x="2400021" y="5813450"/>
            <a:ext cx="981805" cy="283293"/>
            <a:chOff x="5611636" y="5954426"/>
            <a:chExt cx="981806" cy="283293"/>
          </a:xfrm>
        </p:grpSpPr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5F631538-3E5A-305D-C66F-438FC2A33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5" name="Retângulo 5">
              <a:extLst>
                <a:ext uri="{FF2B5EF4-FFF2-40B4-BE49-F238E27FC236}">
                  <a16:creationId xmlns:a16="http://schemas.microsoft.com/office/drawing/2014/main" id="{488FF6A5-CDE2-55B9-F247-916AD08A05EA}"/>
                </a:ext>
              </a:extLst>
            </p:cNvPr>
            <p:cNvSpPr/>
            <p:nvPr/>
          </p:nvSpPr>
          <p:spPr>
            <a:xfrm>
              <a:off x="6107411" y="5954426"/>
              <a:ext cx="4860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4" action="ppaction://hlinkpres?slideindex=1&amp;slidetitle="/>
                </a:rPr>
                <a:t>tests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5A19EA7-314B-7DE9-1EA9-790E231503F7}"/>
              </a:ext>
            </a:extLst>
          </p:cNvPr>
          <p:cNvGrpSpPr/>
          <p:nvPr/>
        </p:nvGrpSpPr>
        <p:grpSpPr>
          <a:xfrm>
            <a:off x="2400021" y="1770400"/>
            <a:ext cx="1162945" cy="283293"/>
            <a:chOff x="5611636" y="5954426"/>
            <a:chExt cx="1162946" cy="283293"/>
          </a:xfrm>
        </p:grpSpPr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0FC74837-C1BA-4688-B540-86DDF4A64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8" name="Retângulo 5">
              <a:extLst>
                <a:ext uri="{FF2B5EF4-FFF2-40B4-BE49-F238E27FC236}">
                  <a16:creationId xmlns:a16="http://schemas.microsoft.com/office/drawing/2014/main" id="{FFB2DE9F-CFD0-21A1-8B6C-295DD8DC95C2}"/>
                </a:ext>
              </a:extLst>
            </p:cNvPr>
            <p:cNvSpPr/>
            <p:nvPr/>
          </p:nvSpPr>
          <p:spPr>
            <a:xfrm>
              <a:off x="6107411" y="5954426"/>
              <a:ext cx="6671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5" action="ppaction://hlinkpres?slideindex=1&amp;slidetitle="/>
                </a:rPr>
                <a:t>console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D9EFC6C-F152-0A17-2684-A30219BFC50C}"/>
              </a:ext>
            </a:extLst>
          </p:cNvPr>
          <p:cNvGrpSpPr/>
          <p:nvPr/>
        </p:nvGrpSpPr>
        <p:grpSpPr>
          <a:xfrm>
            <a:off x="2400021" y="6181004"/>
            <a:ext cx="1018674" cy="283293"/>
            <a:chOff x="5611636" y="5954426"/>
            <a:chExt cx="1018675" cy="283293"/>
          </a:xfrm>
        </p:grpSpPr>
        <p:pic>
          <p:nvPicPr>
            <p:cNvPr id="50" name="Picture 49" descr="Icon&#10;&#10;Description automatically generated">
              <a:extLst>
                <a:ext uri="{FF2B5EF4-FFF2-40B4-BE49-F238E27FC236}">
                  <a16:creationId xmlns:a16="http://schemas.microsoft.com/office/drawing/2014/main" id="{94E76616-C4D9-3EEA-C907-F06A0B54C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1" name="Retângulo 5">
              <a:extLst>
                <a:ext uri="{FF2B5EF4-FFF2-40B4-BE49-F238E27FC236}">
                  <a16:creationId xmlns:a16="http://schemas.microsoft.com/office/drawing/2014/main" id="{031DE681-4C51-66F5-E996-5C96E68046D9}"/>
                </a:ext>
              </a:extLst>
            </p:cNvPr>
            <p:cNvSpPr/>
            <p:nvPr/>
          </p:nvSpPr>
          <p:spPr>
            <a:xfrm>
              <a:off x="6107411" y="5954426"/>
              <a:ext cx="5229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6" action="ppaction://hlinkpres?slideindex=1&amp;slidetitle="/>
                </a:rPr>
                <a:t>types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0213B8-4533-FA86-C41B-F81A52EBFA62}"/>
              </a:ext>
            </a:extLst>
          </p:cNvPr>
          <p:cNvGrpSpPr/>
          <p:nvPr/>
        </p:nvGrpSpPr>
        <p:grpSpPr>
          <a:xfrm>
            <a:off x="2400021" y="4710800"/>
            <a:ext cx="1129282" cy="283293"/>
            <a:chOff x="5611636" y="5954426"/>
            <a:chExt cx="1129283" cy="283293"/>
          </a:xfrm>
        </p:grpSpPr>
        <p:pic>
          <p:nvPicPr>
            <p:cNvPr id="57" name="Picture 56" descr="Icon&#10;&#10;Description automatically generated">
              <a:extLst>
                <a:ext uri="{FF2B5EF4-FFF2-40B4-BE49-F238E27FC236}">
                  <a16:creationId xmlns:a16="http://schemas.microsoft.com/office/drawing/2014/main" id="{80497356-F9FB-DA2A-33EE-2F871B805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8" name="Retângulo 5">
              <a:extLst>
                <a:ext uri="{FF2B5EF4-FFF2-40B4-BE49-F238E27FC236}">
                  <a16:creationId xmlns:a16="http://schemas.microsoft.com/office/drawing/2014/main" id="{14A4D8A2-0A13-8418-D649-E549D976A6AB}"/>
                </a:ext>
              </a:extLst>
            </p:cNvPr>
            <p:cNvSpPr/>
            <p:nvPr/>
          </p:nvSpPr>
          <p:spPr>
            <a:xfrm>
              <a:off x="6107411" y="5954426"/>
              <a:ext cx="6335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7" action="ppaction://hlinkpres?slideindex=1&amp;slidetitle="/>
                </a:rPr>
                <a:t>logging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91B245A-B5F7-4F8A-EA90-E16D0CE08646}"/>
              </a:ext>
            </a:extLst>
          </p:cNvPr>
          <p:cNvGrpSpPr/>
          <p:nvPr/>
        </p:nvGrpSpPr>
        <p:grpSpPr>
          <a:xfrm>
            <a:off x="2400021" y="3608150"/>
            <a:ext cx="1111648" cy="283293"/>
            <a:chOff x="5611636" y="5954426"/>
            <a:chExt cx="1111649" cy="283293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CED1016A-F7D4-307F-D64C-808070F8C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4343DDF5-B992-9450-F984-98C0B8058A6A}"/>
                </a:ext>
              </a:extLst>
            </p:cNvPr>
            <p:cNvSpPr/>
            <p:nvPr/>
          </p:nvSpPr>
          <p:spPr>
            <a:xfrm>
              <a:off x="6107411" y="5954426"/>
              <a:ext cx="6158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8" action="ppaction://hlinkpres?slideindex=1&amp;slidetitle="/>
                </a:rPr>
                <a:t>history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03A1AF-C99C-7D45-73B3-E3DFE0C2D512}"/>
              </a:ext>
            </a:extLst>
          </p:cNvPr>
          <p:cNvGrpSpPr/>
          <p:nvPr/>
        </p:nvGrpSpPr>
        <p:grpSpPr>
          <a:xfrm>
            <a:off x="2400021" y="2137950"/>
            <a:ext cx="1358513" cy="283293"/>
            <a:chOff x="5611636" y="5954426"/>
            <a:chExt cx="1358514" cy="283293"/>
          </a:xfrm>
        </p:grpSpPr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FBE5F32F-F3B2-FAD8-C455-1C447263D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D9D4E4DF-3DAC-A3AE-2D0B-D431603B02E1}"/>
                </a:ext>
              </a:extLst>
            </p:cNvPr>
            <p:cNvSpPr/>
            <p:nvPr/>
          </p:nvSpPr>
          <p:spPr>
            <a:xfrm>
              <a:off x="6107412" y="5954426"/>
              <a:ext cx="8627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9" action="ppaction://hlinkpres?slideindex=1&amp;slidetitle="/>
                </a:rPr>
                <a:t>decorators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19C699-455B-3A02-212A-5519E044762D}"/>
              </a:ext>
            </a:extLst>
          </p:cNvPr>
          <p:cNvGrpSpPr/>
          <p:nvPr/>
        </p:nvGrpSpPr>
        <p:grpSpPr>
          <a:xfrm>
            <a:off x="2400021" y="1035300"/>
            <a:ext cx="1715981" cy="283293"/>
            <a:chOff x="5611636" y="5954426"/>
            <a:chExt cx="1715982" cy="283293"/>
          </a:xfrm>
        </p:grpSpPr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EB10A568-9EA6-3273-8BA8-082D23FA3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DE2173F0-0EB0-2DD5-E9F2-6CA708347B57}"/>
                </a:ext>
              </a:extLst>
            </p:cNvPr>
            <p:cNvSpPr/>
            <p:nvPr/>
          </p:nvSpPr>
          <p:spPr>
            <a:xfrm>
              <a:off x="6107411" y="5954426"/>
              <a:ext cx="12202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0" action="ppaction://hlinkpres?slideindex=1&amp;slidetitle="/>
                </a:rPr>
                <a:t>build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0" action="ppaction://hlinkpres?slideindex=1&amp;slidetitle="/>
                </a:rPr>
                <a:t>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0" action="ppaction://hlinkpres?slideindex=1&amp;slidetitle="/>
                </a:rPr>
                <a:t>in modules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86E543E-3B03-805A-2F9C-4A262595FE22}"/>
              </a:ext>
            </a:extLst>
          </p:cNvPr>
          <p:cNvGrpSpPr/>
          <p:nvPr/>
        </p:nvGrpSpPr>
        <p:grpSpPr>
          <a:xfrm>
            <a:off x="2400021" y="5061844"/>
            <a:ext cx="1089207" cy="283293"/>
            <a:chOff x="5611636" y="5954426"/>
            <a:chExt cx="1089208" cy="283293"/>
          </a:xfrm>
        </p:grpSpPr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24906A08-44D1-C7F2-0EDF-DFAD2F7FE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DD5EE263-F1F8-3152-A0A1-EC3A028DF76A}"/>
                </a:ext>
              </a:extLst>
            </p:cNvPr>
            <p:cNvSpPr/>
            <p:nvPr/>
          </p:nvSpPr>
          <p:spPr>
            <a:xfrm>
              <a:off x="6107411" y="5954426"/>
              <a:ext cx="5934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1" action="ppaction://hlinkpres?slideindex=1&amp;slidetitle="/>
                </a:rPr>
                <a:t>profile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6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B47854-2DDA-5797-C32D-D39C00609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18C4-3868-771E-3455-AABA04AB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494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sources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422C2-117E-B5EA-9469-596E98BB341A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418E8C-221F-7A22-E3DE-C38FD713A128}"/>
              </a:ext>
            </a:extLst>
          </p:cNvPr>
          <p:cNvGrpSpPr/>
          <p:nvPr/>
        </p:nvGrpSpPr>
        <p:grpSpPr>
          <a:xfrm>
            <a:off x="248908" y="642845"/>
            <a:ext cx="1877774" cy="289586"/>
            <a:chOff x="5881666" y="1590687"/>
            <a:chExt cx="1877774" cy="289586"/>
          </a:xfrm>
        </p:grpSpPr>
        <p:sp>
          <p:nvSpPr>
            <p:cNvPr id="50" name="Retângulo 5">
              <a:extLst>
                <a:ext uri="{FF2B5EF4-FFF2-40B4-BE49-F238E27FC236}">
                  <a16:creationId xmlns:a16="http://schemas.microsoft.com/office/drawing/2014/main" id="{2413D962-2E13-B2B5-BE69-3358BF3F8623}"/>
                </a:ext>
              </a:extLst>
            </p:cNvPr>
            <p:cNvSpPr/>
            <p:nvPr/>
          </p:nvSpPr>
          <p:spPr>
            <a:xfrm>
              <a:off x="6081095" y="1603274"/>
              <a:ext cx="16783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programming-resources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51" name="Picture 50" descr="Icon&#10;&#10;Description automatically generated">
              <a:extLst>
                <a:ext uri="{FF2B5EF4-FFF2-40B4-BE49-F238E27FC236}">
                  <a16:creationId xmlns:a16="http://schemas.microsoft.com/office/drawing/2014/main" id="{EDF91CE4-DE3E-3756-33F3-76C644D2B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28F4B03-7F9C-D8ED-5B4A-D701F22C6772}"/>
              </a:ext>
            </a:extLst>
          </p:cNvPr>
          <p:cNvGrpSpPr/>
          <p:nvPr/>
        </p:nvGrpSpPr>
        <p:grpSpPr>
          <a:xfrm>
            <a:off x="248908" y="945610"/>
            <a:ext cx="2327897" cy="289586"/>
            <a:chOff x="5881666" y="1590687"/>
            <a:chExt cx="2327897" cy="289586"/>
          </a:xfrm>
        </p:grpSpPr>
        <p:sp>
          <p:nvSpPr>
            <p:cNvPr id="53" name="Retângulo 5">
              <a:extLst>
                <a:ext uri="{FF2B5EF4-FFF2-40B4-BE49-F238E27FC236}">
                  <a16:creationId xmlns:a16="http://schemas.microsoft.com/office/drawing/2014/main" id="{55317524-15FA-EDAB-F7E2-18E7309EED34}"/>
                </a:ext>
              </a:extLst>
            </p:cNvPr>
            <p:cNvSpPr/>
            <p:nvPr/>
          </p:nvSpPr>
          <p:spPr>
            <a:xfrm>
              <a:off x="6081095" y="1603274"/>
              <a:ext cx="21284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4"/>
                </a:rPr>
                <a:t>python inspect - Google Search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54" name="Picture 53" descr="Icon&#10;&#10;Description automatically generated">
              <a:extLst>
                <a:ext uri="{FF2B5EF4-FFF2-40B4-BE49-F238E27FC236}">
                  <a16:creationId xmlns:a16="http://schemas.microsoft.com/office/drawing/2014/main" id="{D49EDE25-64D1-A538-8910-292AD46B3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5305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66052</TotalTime>
  <Words>91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python</vt:lpstr>
      <vt:lpstr>1.1 index</vt:lpstr>
      <vt:lpstr>1.2 sources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1230</cp:revision>
  <dcterms:created xsi:type="dcterms:W3CDTF">2019-03-25T09:18:39Z</dcterms:created>
  <dcterms:modified xsi:type="dcterms:W3CDTF">2024-07-24T13:04:19Z</dcterms:modified>
</cp:coreProperties>
</file>