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6"/>
  </p:notesMasterIdLst>
  <p:sldIdLst>
    <p:sldId id="392" r:id="rId3"/>
    <p:sldId id="393" r:id="rId4"/>
    <p:sldId id="377" r:id="rId5"/>
  </p:sldIdLst>
  <p:sldSz cx="21599525" cy="14400213"/>
  <p:notesSz cx="6858000" cy="9144000"/>
  <p:defaultTextStyle>
    <a:defPPr>
      <a:defRPr lang="pt-PT"/>
    </a:defPPr>
    <a:lvl1pPr marL="0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1pPr>
    <a:lvl2pPr marL="863971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2pPr>
    <a:lvl3pPr marL="1727942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3pPr>
    <a:lvl4pPr marL="2591913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4pPr>
    <a:lvl5pPr marL="3455883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5pPr>
    <a:lvl6pPr marL="4319854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6pPr>
    <a:lvl7pPr marL="5183825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7pPr>
    <a:lvl8pPr marL="6047796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8pPr>
    <a:lvl9pPr marL="6911767" algn="l" defTabSz="1727942" rtl="0" eaLnBrk="1" latinLnBrk="0" hangingPunct="1">
      <a:defRPr sz="34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63" d="100"/>
          <a:sy n="63" d="100"/>
        </p:scale>
        <p:origin x="84" y="684"/>
      </p:cViewPr>
      <p:guideLst>
        <p:guide orient="horz" pos="4536"/>
        <p:guide pos="6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22/01/2025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3971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7942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191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588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19854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3825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7796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1767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358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545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285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3CD8-EC5B-4369-8F97-BE1E84F10887}" type="datetime1">
              <a:rPr lang="pt-PT" smtClean="0"/>
              <a:t>22/01/2025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17144767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3CD8-EC5B-4369-8F97-BE1E84F10887}" type="datetime1">
              <a:rPr lang="pt-PT" smtClean="0"/>
              <a:t>22/01/2025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0500300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3CD8-EC5B-4369-8F97-BE1E84F10887}" type="datetime1">
              <a:rPr lang="pt-PT" smtClean="0"/>
              <a:t>22/01/2025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12713416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3CD8-EC5B-4369-8F97-BE1E84F10887}" type="datetime1">
              <a:rPr lang="pt-PT" smtClean="0"/>
              <a:t>22/01/2025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09000249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3CD8-EC5B-4369-8F97-BE1E84F10887}" type="datetime1">
              <a:rPr lang="pt-PT" smtClean="0"/>
              <a:t>22/01/2025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52397299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3CD8-EC5B-4369-8F97-BE1E84F10887}" type="datetime1">
              <a:rPr lang="pt-PT" smtClean="0"/>
              <a:t>22/01/2025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17152026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3CD8-EC5B-4369-8F97-BE1E84F10887}" type="datetime1">
              <a:rPr lang="pt-PT" smtClean="0"/>
              <a:t>22/01/2025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1972744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3CD8-EC5B-4369-8F97-BE1E84F10887}" type="datetime1">
              <a:rPr lang="pt-PT" smtClean="0"/>
              <a:t>22/01/2025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9333137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2122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3CD8-EC5B-4369-8F97-BE1E84F10887}" type="datetime1">
              <a:rPr lang="pt-PT" smtClean="0"/>
              <a:t>22/01/2025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6605884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3CD8-EC5B-4369-8F97-BE1E84F10887}" type="datetime1">
              <a:rPr lang="pt-PT" smtClean="0"/>
              <a:t>22/01/2025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94650669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3CD8-EC5B-4369-8F97-BE1E84F10887}" type="datetime1">
              <a:rPr lang="pt-PT" smtClean="0"/>
              <a:t>22/01/2025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58389977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310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2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433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294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065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842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813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22/01/2025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609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22/01/2025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5075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6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639A6D-79EA-34F8-A21B-5A69B1692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1114506F-C16E-1B43-6130-465BBD3B4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070" y="275014"/>
            <a:ext cx="4105848" cy="573485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D253221-E534-9EA7-FD21-15B14003F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779" y="9483786"/>
            <a:ext cx="3010996" cy="472285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349B8EA-CDD4-CEBC-E31C-50FF1D94A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82" y="9635448"/>
            <a:ext cx="3181070" cy="458855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0D1BCB-F014-FAED-E7FC-28CEA20B4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681" y="2601505"/>
            <a:ext cx="5351187" cy="707879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ABE409-E376-0736-4072-DE707CD22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763" y="-346623"/>
            <a:ext cx="85010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settings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tângulo 20">
            <a:extLst>
              <a:ext uri="{FF2B5EF4-FFF2-40B4-BE49-F238E27FC236}">
                <a16:creationId xmlns:a16="http://schemas.microsoft.com/office/drawing/2014/main" id="{393AEA03-0434-E1B6-52AC-B7E56EEA1ECB}"/>
              </a:ext>
            </a:extLst>
          </p:cNvPr>
          <p:cNvSpPr/>
          <p:nvPr/>
        </p:nvSpPr>
        <p:spPr>
          <a:xfrm>
            <a:off x="828807" y="8370911"/>
            <a:ext cx="1690873" cy="276634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tângulo 20">
            <a:extLst>
              <a:ext uri="{FF2B5EF4-FFF2-40B4-BE49-F238E27FC236}">
                <a16:creationId xmlns:a16="http://schemas.microsoft.com/office/drawing/2014/main" id="{A94F86B9-E8FB-36D6-6604-D89546FDF6CD}"/>
              </a:ext>
            </a:extLst>
          </p:cNvPr>
          <p:cNvSpPr/>
          <p:nvPr/>
        </p:nvSpPr>
        <p:spPr>
          <a:xfrm>
            <a:off x="7190751" y="12591604"/>
            <a:ext cx="1328942" cy="289132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68496D1-24D8-BD14-CB6C-28A8A5D77BA0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2519680" y="8509228"/>
            <a:ext cx="4671071" cy="4226942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3110FA0-7BDF-5A7C-852D-4E67D5248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4405" y="711043"/>
            <a:ext cx="2581635" cy="499179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7" name="Retângulo 20">
            <a:extLst>
              <a:ext uri="{FF2B5EF4-FFF2-40B4-BE49-F238E27FC236}">
                <a16:creationId xmlns:a16="http://schemas.microsoft.com/office/drawing/2014/main" id="{8A6B731A-111F-1821-D454-095A23F1DD60}"/>
              </a:ext>
            </a:extLst>
          </p:cNvPr>
          <p:cNvSpPr/>
          <p:nvPr/>
        </p:nvSpPr>
        <p:spPr>
          <a:xfrm>
            <a:off x="7140358" y="4178612"/>
            <a:ext cx="1255521" cy="30949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tângulo 20">
            <a:extLst>
              <a:ext uri="{FF2B5EF4-FFF2-40B4-BE49-F238E27FC236}">
                <a16:creationId xmlns:a16="http://schemas.microsoft.com/office/drawing/2014/main" id="{68216529-6E6A-8213-92BD-E1D1572BD93D}"/>
              </a:ext>
            </a:extLst>
          </p:cNvPr>
          <p:cNvSpPr/>
          <p:nvPr/>
        </p:nvSpPr>
        <p:spPr>
          <a:xfrm>
            <a:off x="828807" y="6520300"/>
            <a:ext cx="1600287" cy="29930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F965A3B-4776-8E66-9A93-FCF90A2E9EAD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2429094" y="4333359"/>
            <a:ext cx="4711264" cy="23365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20">
            <a:extLst>
              <a:ext uri="{FF2B5EF4-FFF2-40B4-BE49-F238E27FC236}">
                <a16:creationId xmlns:a16="http://schemas.microsoft.com/office/drawing/2014/main" id="{91D28BDF-1FBF-DE2A-F1BA-3901A4FCAB0C}"/>
              </a:ext>
            </a:extLst>
          </p:cNvPr>
          <p:cNvSpPr/>
          <p:nvPr/>
        </p:nvSpPr>
        <p:spPr>
          <a:xfrm>
            <a:off x="7140357" y="4568820"/>
            <a:ext cx="1869416" cy="30949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tângulo 20">
            <a:extLst>
              <a:ext uri="{FF2B5EF4-FFF2-40B4-BE49-F238E27FC236}">
                <a16:creationId xmlns:a16="http://schemas.microsoft.com/office/drawing/2014/main" id="{53A9F099-C206-CD38-9C21-7A148B60AD30}"/>
              </a:ext>
            </a:extLst>
          </p:cNvPr>
          <p:cNvSpPr/>
          <p:nvPr/>
        </p:nvSpPr>
        <p:spPr>
          <a:xfrm>
            <a:off x="7140357" y="4937191"/>
            <a:ext cx="1324132" cy="30949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tângulo 20">
            <a:extLst>
              <a:ext uri="{FF2B5EF4-FFF2-40B4-BE49-F238E27FC236}">
                <a16:creationId xmlns:a16="http://schemas.microsoft.com/office/drawing/2014/main" id="{25220BC0-580E-9BFF-7ED9-56332522B37D}"/>
              </a:ext>
            </a:extLst>
          </p:cNvPr>
          <p:cNvSpPr/>
          <p:nvPr/>
        </p:nvSpPr>
        <p:spPr>
          <a:xfrm>
            <a:off x="7140356" y="5315494"/>
            <a:ext cx="1592579" cy="32139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tângulo 20">
            <a:extLst>
              <a:ext uri="{FF2B5EF4-FFF2-40B4-BE49-F238E27FC236}">
                <a16:creationId xmlns:a16="http://schemas.microsoft.com/office/drawing/2014/main" id="{4BC0D60F-B7F9-EB74-9AA2-3C4AAA7A1524}"/>
              </a:ext>
            </a:extLst>
          </p:cNvPr>
          <p:cNvSpPr/>
          <p:nvPr/>
        </p:nvSpPr>
        <p:spPr>
          <a:xfrm>
            <a:off x="11463070" y="328171"/>
            <a:ext cx="3614370" cy="76911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tângulo 20">
            <a:extLst>
              <a:ext uri="{FF2B5EF4-FFF2-40B4-BE49-F238E27FC236}">
                <a16:creationId xmlns:a16="http://schemas.microsoft.com/office/drawing/2014/main" id="{0D47DE77-164C-C19E-1C57-8123F2FF3432}"/>
              </a:ext>
            </a:extLst>
          </p:cNvPr>
          <p:cNvSpPr/>
          <p:nvPr/>
        </p:nvSpPr>
        <p:spPr>
          <a:xfrm>
            <a:off x="11463070" y="1143049"/>
            <a:ext cx="3319730" cy="67559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tângulo 20">
            <a:extLst>
              <a:ext uri="{FF2B5EF4-FFF2-40B4-BE49-F238E27FC236}">
                <a16:creationId xmlns:a16="http://schemas.microsoft.com/office/drawing/2014/main" id="{AC9954F9-EECE-5E86-AFD9-66F888F5EB27}"/>
              </a:ext>
            </a:extLst>
          </p:cNvPr>
          <p:cNvSpPr/>
          <p:nvPr/>
        </p:nvSpPr>
        <p:spPr>
          <a:xfrm>
            <a:off x="11476406" y="1895927"/>
            <a:ext cx="3319730" cy="70557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FF867F1-C64E-EE20-5EC2-23FA88A739F9}"/>
              </a:ext>
            </a:extLst>
          </p:cNvPr>
          <p:cNvCxnSpPr>
            <a:stCxn id="7" idx="3"/>
            <a:endCxn id="17" idx="1"/>
          </p:cNvCxnSpPr>
          <p:nvPr/>
        </p:nvCxnSpPr>
        <p:spPr>
          <a:xfrm flipV="1">
            <a:off x="8395879" y="1480845"/>
            <a:ext cx="3067191" cy="285251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8E91A69-1AAC-9019-8C74-DDA12999709F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8464489" y="712726"/>
            <a:ext cx="2998581" cy="4379212"/>
          </a:xfrm>
          <a:prstGeom prst="bentConnector3">
            <a:avLst>
              <a:gd name="adj1" fmla="val 61181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CAF1D8F-DDF3-7F09-BAAA-D7CC3EE50870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8732935" y="2248716"/>
            <a:ext cx="2743471" cy="3227478"/>
          </a:xfrm>
          <a:prstGeom prst="bentConnector3">
            <a:avLst>
              <a:gd name="adj1" fmla="val 80367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20">
            <a:extLst>
              <a:ext uri="{FF2B5EF4-FFF2-40B4-BE49-F238E27FC236}">
                <a16:creationId xmlns:a16="http://schemas.microsoft.com/office/drawing/2014/main" id="{15972FC3-F2B6-8EB0-0DC5-0BA4A6F0A3DB}"/>
              </a:ext>
            </a:extLst>
          </p:cNvPr>
          <p:cNvSpPr/>
          <p:nvPr/>
        </p:nvSpPr>
        <p:spPr>
          <a:xfrm>
            <a:off x="828807" y="6917667"/>
            <a:ext cx="2011383" cy="25195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tângulo 20">
            <a:extLst>
              <a:ext uri="{FF2B5EF4-FFF2-40B4-BE49-F238E27FC236}">
                <a16:creationId xmlns:a16="http://schemas.microsoft.com/office/drawing/2014/main" id="{2A109939-D4C8-DFE3-2025-F546C7DA4719}"/>
              </a:ext>
            </a:extLst>
          </p:cNvPr>
          <p:cNvSpPr/>
          <p:nvPr/>
        </p:nvSpPr>
        <p:spPr>
          <a:xfrm>
            <a:off x="828807" y="7264769"/>
            <a:ext cx="1670553" cy="32247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tângulo 20">
            <a:extLst>
              <a:ext uri="{FF2B5EF4-FFF2-40B4-BE49-F238E27FC236}">
                <a16:creationId xmlns:a16="http://schemas.microsoft.com/office/drawing/2014/main" id="{09A6D65B-9514-FD7D-10B5-EDA4EE7E73E9}"/>
              </a:ext>
            </a:extLst>
          </p:cNvPr>
          <p:cNvSpPr/>
          <p:nvPr/>
        </p:nvSpPr>
        <p:spPr>
          <a:xfrm>
            <a:off x="828807" y="7670111"/>
            <a:ext cx="1802633" cy="22958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EC6B555-8417-68C8-B08D-8F751FC1BB3B}"/>
              </a:ext>
            </a:extLst>
          </p:cNvPr>
          <p:cNvCxnSpPr>
            <a:stCxn id="40" idx="3"/>
            <a:endCxn id="13" idx="1"/>
          </p:cNvCxnSpPr>
          <p:nvPr/>
        </p:nvCxnSpPr>
        <p:spPr>
          <a:xfrm flipV="1">
            <a:off x="2840190" y="4723567"/>
            <a:ext cx="4300167" cy="232008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5931AE8-7E94-3506-81DA-3E7BC81D524C}"/>
              </a:ext>
            </a:extLst>
          </p:cNvPr>
          <p:cNvCxnSpPr>
            <a:stCxn id="41" idx="3"/>
            <a:endCxn id="14" idx="1"/>
          </p:cNvCxnSpPr>
          <p:nvPr/>
        </p:nvCxnSpPr>
        <p:spPr>
          <a:xfrm flipV="1">
            <a:off x="2499360" y="5091938"/>
            <a:ext cx="4640997" cy="233406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B83EA23-0907-6B65-5B40-0D30E905E5C5}"/>
              </a:ext>
            </a:extLst>
          </p:cNvPr>
          <p:cNvCxnSpPr>
            <a:stCxn id="44" idx="3"/>
            <a:endCxn id="15" idx="1"/>
          </p:cNvCxnSpPr>
          <p:nvPr/>
        </p:nvCxnSpPr>
        <p:spPr>
          <a:xfrm flipV="1">
            <a:off x="2631440" y="5476194"/>
            <a:ext cx="4508916" cy="230871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B01154D7-8B67-A39A-8F10-3F755A273C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4405" y="6266039"/>
            <a:ext cx="3086531" cy="309605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94" name="Retângulo 20">
            <a:extLst>
              <a:ext uri="{FF2B5EF4-FFF2-40B4-BE49-F238E27FC236}">
                <a16:creationId xmlns:a16="http://schemas.microsoft.com/office/drawing/2014/main" id="{72B1CD76-932E-8E8B-4F06-B8698B59A700}"/>
              </a:ext>
            </a:extLst>
          </p:cNvPr>
          <p:cNvSpPr/>
          <p:nvPr/>
        </p:nvSpPr>
        <p:spPr>
          <a:xfrm>
            <a:off x="828807" y="7979079"/>
            <a:ext cx="2259833" cy="313819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Retângulo 20">
            <a:extLst>
              <a:ext uri="{FF2B5EF4-FFF2-40B4-BE49-F238E27FC236}">
                <a16:creationId xmlns:a16="http://schemas.microsoft.com/office/drawing/2014/main" id="{639A9EF9-BF98-CCE4-45B5-3797169BF037}"/>
              </a:ext>
            </a:extLst>
          </p:cNvPr>
          <p:cNvSpPr/>
          <p:nvPr/>
        </p:nvSpPr>
        <p:spPr>
          <a:xfrm>
            <a:off x="7140356" y="8933267"/>
            <a:ext cx="2230144" cy="38644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13FA16B-4B31-2CDF-AA85-66385DEF9DA5}"/>
              </a:ext>
            </a:extLst>
          </p:cNvPr>
          <p:cNvCxnSpPr>
            <a:stCxn id="94" idx="3"/>
            <a:endCxn id="95" idx="1"/>
          </p:cNvCxnSpPr>
          <p:nvPr/>
        </p:nvCxnSpPr>
        <p:spPr>
          <a:xfrm>
            <a:off x="3088640" y="8135989"/>
            <a:ext cx="4051716" cy="990499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ângulo 20">
            <a:extLst>
              <a:ext uri="{FF2B5EF4-FFF2-40B4-BE49-F238E27FC236}">
                <a16:creationId xmlns:a16="http://schemas.microsoft.com/office/drawing/2014/main" id="{A95482E1-9055-A747-9606-032A667EA11A}"/>
              </a:ext>
            </a:extLst>
          </p:cNvPr>
          <p:cNvSpPr/>
          <p:nvPr/>
        </p:nvSpPr>
        <p:spPr>
          <a:xfrm>
            <a:off x="11888518" y="13667884"/>
            <a:ext cx="2365962" cy="29195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3BDB25A-5AA6-5FB0-D652-C8466BDCD673}"/>
              </a:ext>
            </a:extLst>
          </p:cNvPr>
          <p:cNvCxnSpPr>
            <a:stCxn id="29" idx="3"/>
            <a:endCxn id="114" idx="1"/>
          </p:cNvCxnSpPr>
          <p:nvPr/>
        </p:nvCxnSpPr>
        <p:spPr>
          <a:xfrm>
            <a:off x="8519693" y="12736170"/>
            <a:ext cx="3368825" cy="1077692"/>
          </a:xfrm>
          <a:prstGeom prst="bentConnector3">
            <a:avLst>
              <a:gd name="adj1" fmla="val 70206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180728A7-9282-BCDF-2499-99FC34D517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62883" y="4167945"/>
            <a:ext cx="2896004" cy="463932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25" name="Retângulo 20">
            <a:extLst>
              <a:ext uri="{FF2B5EF4-FFF2-40B4-BE49-F238E27FC236}">
                <a16:creationId xmlns:a16="http://schemas.microsoft.com/office/drawing/2014/main" id="{BE7F13A6-91CF-63DB-0D0F-4D64A11DCD38}"/>
              </a:ext>
            </a:extLst>
          </p:cNvPr>
          <p:cNvSpPr/>
          <p:nvPr/>
        </p:nvSpPr>
        <p:spPr>
          <a:xfrm>
            <a:off x="17511598" y="8362290"/>
            <a:ext cx="2171424" cy="38644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CF095BF0-8AED-2910-FB56-7BCD7D7CDAF4}"/>
              </a:ext>
            </a:extLst>
          </p:cNvPr>
          <p:cNvCxnSpPr>
            <a:stCxn id="95" idx="3"/>
            <a:endCxn id="125" idx="1"/>
          </p:cNvCxnSpPr>
          <p:nvPr/>
        </p:nvCxnSpPr>
        <p:spPr>
          <a:xfrm flipV="1">
            <a:off x="9370500" y="8555511"/>
            <a:ext cx="8141098" cy="570977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Speech Bubble: Rectangle 132">
            <a:extLst>
              <a:ext uri="{FF2B5EF4-FFF2-40B4-BE49-F238E27FC236}">
                <a16:creationId xmlns:a16="http://schemas.microsoft.com/office/drawing/2014/main" id="{10BD157B-6F43-3DE1-9A63-804E20D33E15}"/>
              </a:ext>
            </a:extLst>
          </p:cNvPr>
          <p:cNvSpPr/>
          <p:nvPr/>
        </p:nvSpPr>
        <p:spPr>
          <a:xfrm>
            <a:off x="1276424" y="3448714"/>
            <a:ext cx="3156304" cy="1365365"/>
          </a:xfrm>
          <a:prstGeom prst="wedgeRectCallout">
            <a:avLst>
              <a:gd name="adj1" fmla="val -6910"/>
              <a:gd name="adj2" fmla="val 95154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defTabSz="914369">
              <a:defRPr/>
            </a:pPr>
            <a:r>
              <a:rPr lang="en-US" sz="2800" dirty="0">
                <a:solidFill>
                  <a:prstClr val="white"/>
                </a:solidFill>
                <a:latin typeface="Calibri Light" panose="020F0302020204030204"/>
              </a:rPr>
              <a:t>copy of the </a:t>
            </a:r>
          </a:p>
          <a:p>
            <a:pPr defTabSz="914369">
              <a:defRPr/>
            </a:pPr>
            <a:r>
              <a:rPr lang="en-US" sz="2800" dirty="0">
                <a:solidFill>
                  <a:prstClr val="white"/>
                </a:solidFill>
                <a:latin typeface="Calibri Light" panose="020F0302020204030204"/>
              </a:rPr>
              <a:t>	azure pipelines</a:t>
            </a:r>
          </a:p>
          <a:p>
            <a:pPr defTabSz="914369">
              <a:defRPr/>
            </a:pPr>
            <a:r>
              <a:rPr lang="en-US" sz="2800" dirty="0">
                <a:solidFill>
                  <a:prstClr val="white"/>
                </a:solidFill>
                <a:latin typeface="Calibri Light" panose="020F0302020204030204"/>
              </a:rPr>
              <a:t>variables</a:t>
            </a:r>
          </a:p>
        </p:txBody>
      </p:sp>
      <p:sp>
        <p:nvSpPr>
          <p:cNvPr id="134" name="Retângulo 20">
            <a:extLst>
              <a:ext uri="{FF2B5EF4-FFF2-40B4-BE49-F238E27FC236}">
                <a16:creationId xmlns:a16="http://schemas.microsoft.com/office/drawing/2014/main" id="{421AB488-A69D-F52B-2D0A-35502AAF9B32}"/>
              </a:ext>
            </a:extLst>
          </p:cNvPr>
          <p:cNvSpPr/>
          <p:nvPr/>
        </p:nvSpPr>
        <p:spPr>
          <a:xfrm>
            <a:off x="828807" y="5449697"/>
            <a:ext cx="2126248" cy="3029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tângulo 20">
            <a:extLst>
              <a:ext uri="{FF2B5EF4-FFF2-40B4-BE49-F238E27FC236}">
                <a16:creationId xmlns:a16="http://schemas.microsoft.com/office/drawing/2014/main" id="{8BBFC9E0-DD57-5760-CDAD-FE5B622C6D26}"/>
              </a:ext>
            </a:extLst>
          </p:cNvPr>
          <p:cNvSpPr/>
          <p:nvPr/>
        </p:nvSpPr>
        <p:spPr>
          <a:xfrm>
            <a:off x="828807" y="8707715"/>
            <a:ext cx="1999717" cy="30950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Retângulo 20">
            <a:extLst>
              <a:ext uri="{FF2B5EF4-FFF2-40B4-BE49-F238E27FC236}">
                <a16:creationId xmlns:a16="http://schemas.microsoft.com/office/drawing/2014/main" id="{BC956C4B-5C4E-1BEE-12CA-43743998B12E}"/>
              </a:ext>
            </a:extLst>
          </p:cNvPr>
          <p:cNvSpPr/>
          <p:nvPr/>
        </p:nvSpPr>
        <p:spPr>
          <a:xfrm>
            <a:off x="828807" y="9095319"/>
            <a:ext cx="1999717" cy="30950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Retângulo 20">
            <a:extLst>
              <a:ext uri="{FF2B5EF4-FFF2-40B4-BE49-F238E27FC236}">
                <a16:creationId xmlns:a16="http://schemas.microsoft.com/office/drawing/2014/main" id="{67766B29-D823-B2B8-1D6C-E8B60907D13F}"/>
              </a:ext>
            </a:extLst>
          </p:cNvPr>
          <p:cNvSpPr/>
          <p:nvPr/>
        </p:nvSpPr>
        <p:spPr>
          <a:xfrm>
            <a:off x="7190750" y="12966420"/>
            <a:ext cx="2179749" cy="217584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tângulo 20">
            <a:extLst>
              <a:ext uri="{FF2B5EF4-FFF2-40B4-BE49-F238E27FC236}">
                <a16:creationId xmlns:a16="http://schemas.microsoft.com/office/drawing/2014/main" id="{E7B4A208-71A6-3566-8227-40B725FB96E3}"/>
              </a:ext>
            </a:extLst>
          </p:cNvPr>
          <p:cNvSpPr/>
          <p:nvPr/>
        </p:nvSpPr>
        <p:spPr>
          <a:xfrm>
            <a:off x="7190750" y="13303807"/>
            <a:ext cx="1955289" cy="218149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54A4BA5-AB07-735A-5313-515C15C8E903}"/>
              </a:ext>
            </a:extLst>
          </p:cNvPr>
          <p:cNvCxnSpPr>
            <a:stCxn id="57" idx="3"/>
            <a:endCxn id="59" idx="1"/>
          </p:cNvCxnSpPr>
          <p:nvPr/>
        </p:nvCxnSpPr>
        <p:spPr>
          <a:xfrm>
            <a:off x="2828524" y="8862468"/>
            <a:ext cx="4362226" cy="4212744"/>
          </a:xfrm>
          <a:prstGeom prst="bentConnector3">
            <a:avLst>
              <a:gd name="adj1" fmla="val 39752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957DBC0-99B2-EA5D-1F22-12705357B1BE}"/>
              </a:ext>
            </a:extLst>
          </p:cNvPr>
          <p:cNvCxnSpPr>
            <a:stCxn id="58" idx="3"/>
            <a:endCxn id="60" idx="1"/>
          </p:cNvCxnSpPr>
          <p:nvPr/>
        </p:nvCxnSpPr>
        <p:spPr>
          <a:xfrm>
            <a:off x="2828524" y="9250072"/>
            <a:ext cx="4362226" cy="4162810"/>
          </a:xfrm>
          <a:prstGeom prst="bentConnector3">
            <a:avLst>
              <a:gd name="adj1" fmla="val 33696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20">
            <a:extLst>
              <a:ext uri="{FF2B5EF4-FFF2-40B4-BE49-F238E27FC236}">
                <a16:creationId xmlns:a16="http://schemas.microsoft.com/office/drawing/2014/main" id="{69FD8443-6AFF-68B4-F304-20A9596010DD}"/>
              </a:ext>
            </a:extLst>
          </p:cNvPr>
          <p:cNvSpPr/>
          <p:nvPr/>
        </p:nvSpPr>
        <p:spPr>
          <a:xfrm>
            <a:off x="11888518" y="13932043"/>
            <a:ext cx="2365962" cy="29195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27821BF-DB9C-3620-B1AC-FFB12371278D}"/>
              </a:ext>
            </a:extLst>
          </p:cNvPr>
          <p:cNvCxnSpPr>
            <a:stCxn id="59" idx="3"/>
            <a:endCxn id="76" idx="1"/>
          </p:cNvCxnSpPr>
          <p:nvPr/>
        </p:nvCxnSpPr>
        <p:spPr>
          <a:xfrm>
            <a:off x="9370499" y="13075212"/>
            <a:ext cx="2518019" cy="1002809"/>
          </a:xfrm>
          <a:prstGeom prst="bentConnector3">
            <a:avLst>
              <a:gd name="adj1" fmla="val 42737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8556736-F125-26F8-97A9-3A84FEB66376}"/>
              </a:ext>
            </a:extLst>
          </p:cNvPr>
          <p:cNvCxnSpPr>
            <a:stCxn id="60" idx="3"/>
            <a:endCxn id="76" idx="1"/>
          </p:cNvCxnSpPr>
          <p:nvPr/>
        </p:nvCxnSpPr>
        <p:spPr>
          <a:xfrm>
            <a:off x="9146039" y="13412882"/>
            <a:ext cx="2742479" cy="665139"/>
          </a:xfrm>
          <a:prstGeom prst="bentConnector3">
            <a:avLst>
              <a:gd name="adj1" fmla="val 47036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5131F1A0-DDA3-0469-92AB-86C26C2682A5}"/>
              </a:ext>
            </a:extLst>
          </p:cNvPr>
          <p:cNvCxnSpPr>
            <a:stCxn id="29" idx="3"/>
            <a:endCxn id="76" idx="1"/>
          </p:cNvCxnSpPr>
          <p:nvPr/>
        </p:nvCxnSpPr>
        <p:spPr>
          <a:xfrm>
            <a:off x="8519693" y="12736170"/>
            <a:ext cx="3368825" cy="1341851"/>
          </a:xfrm>
          <a:prstGeom prst="bentConnector3">
            <a:avLst>
              <a:gd name="adj1" fmla="val 69905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E9D4249C-C320-37CD-4766-3AF8D281F210}"/>
              </a:ext>
            </a:extLst>
          </p:cNvPr>
          <p:cNvCxnSpPr>
            <a:stCxn id="14" idx="3"/>
            <a:endCxn id="111" idx="1"/>
          </p:cNvCxnSpPr>
          <p:nvPr/>
        </p:nvCxnSpPr>
        <p:spPr>
          <a:xfrm>
            <a:off x="8464489" y="5091938"/>
            <a:ext cx="3069065" cy="140317"/>
          </a:xfrm>
          <a:prstGeom prst="bentConnector3">
            <a:avLst>
              <a:gd name="adj1" fmla="val 59931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tângulo 20">
            <a:extLst>
              <a:ext uri="{FF2B5EF4-FFF2-40B4-BE49-F238E27FC236}">
                <a16:creationId xmlns:a16="http://schemas.microsoft.com/office/drawing/2014/main" id="{B62DE200-5FAA-CC21-73AC-5C545FCAF0DA}"/>
              </a:ext>
            </a:extLst>
          </p:cNvPr>
          <p:cNvSpPr/>
          <p:nvPr/>
        </p:nvSpPr>
        <p:spPr>
          <a:xfrm>
            <a:off x="11533554" y="4454645"/>
            <a:ext cx="3909645" cy="155521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2255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6DA2BC-561B-B89A-AA28-B18DCAC00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AE6E1538-C9F8-B896-58F1-36D299B7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6562" y="703549"/>
            <a:ext cx="3343742" cy="727811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D7400A-1B1E-A6B4-CF6E-69319B8F1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0484" y="9025854"/>
            <a:ext cx="3007219" cy="433777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FF007B-F7B4-AE29-845D-B9B9A5C29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70" y="7981665"/>
            <a:ext cx="7211431" cy="395342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135078-9D60-443C-B461-A2BC347EA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70" y="2821035"/>
            <a:ext cx="7440063" cy="442974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3D56C1B-FA98-6D05-728C-D09F39BC2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7576" y="366043"/>
            <a:ext cx="2898802" cy="620941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F051F4-2F67-5BB7-C54D-FF275C85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46624"/>
            <a:ext cx="62857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tests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tângulo 20">
            <a:extLst>
              <a:ext uri="{FF2B5EF4-FFF2-40B4-BE49-F238E27FC236}">
                <a16:creationId xmlns:a16="http://schemas.microsoft.com/office/drawing/2014/main" id="{867FD0B8-AFA3-1DB9-E2E3-C48A3CB15DE2}"/>
              </a:ext>
            </a:extLst>
          </p:cNvPr>
          <p:cNvSpPr/>
          <p:nvPr/>
        </p:nvSpPr>
        <p:spPr>
          <a:xfrm>
            <a:off x="1598458" y="6670222"/>
            <a:ext cx="2638261" cy="350337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tângulo 20">
            <a:extLst>
              <a:ext uri="{FF2B5EF4-FFF2-40B4-BE49-F238E27FC236}">
                <a16:creationId xmlns:a16="http://schemas.microsoft.com/office/drawing/2014/main" id="{E8C0EDEE-85BE-5D98-3684-6345CF1B2ABA}"/>
              </a:ext>
            </a:extLst>
          </p:cNvPr>
          <p:cNvSpPr/>
          <p:nvPr/>
        </p:nvSpPr>
        <p:spPr>
          <a:xfrm>
            <a:off x="14744034" y="12731795"/>
            <a:ext cx="2042096" cy="254142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06484EF-FF3C-EF8C-D3DB-EE3EE45A4AB8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4236719" y="6845391"/>
            <a:ext cx="10507315" cy="6013475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ângulo 20">
            <a:extLst>
              <a:ext uri="{FF2B5EF4-FFF2-40B4-BE49-F238E27FC236}">
                <a16:creationId xmlns:a16="http://schemas.microsoft.com/office/drawing/2014/main" id="{86FFB777-C303-B35E-2181-3E4AC36C5967}"/>
              </a:ext>
            </a:extLst>
          </p:cNvPr>
          <p:cNvSpPr/>
          <p:nvPr/>
        </p:nvSpPr>
        <p:spPr>
          <a:xfrm>
            <a:off x="1559790" y="5676014"/>
            <a:ext cx="1039199" cy="43018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Retângulo 20">
            <a:extLst>
              <a:ext uri="{FF2B5EF4-FFF2-40B4-BE49-F238E27FC236}">
                <a16:creationId xmlns:a16="http://schemas.microsoft.com/office/drawing/2014/main" id="{BF6D6055-E201-432C-28E3-099A5EAA0315}"/>
              </a:ext>
            </a:extLst>
          </p:cNvPr>
          <p:cNvSpPr/>
          <p:nvPr/>
        </p:nvSpPr>
        <p:spPr>
          <a:xfrm>
            <a:off x="10994811" y="6154631"/>
            <a:ext cx="975678" cy="32290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87A3D6B-8906-2E91-C8B2-F8BAF5454630}"/>
              </a:ext>
            </a:extLst>
          </p:cNvPr>
          <p:cNvCxnSpPr>
            <a:stCxn id="94" idx="3"/>
            <a:endCxn id="95" idx="1"/>
          </p:cNvCxnSpPr>
          <p:nvPr/>
        </p:nvCxnSpPr>
        <p:spPr>
          <a:xfrm>
            <a:off x="2598989" y="5891108"/>
            <a:ext cx="8395822" cy="42497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Speech Bubble: Rectangle 132">
            <a:extLst>
              <a:ext uri="{FF2B5EF4-FFF2-40B4-BE49-F238E27FC236}">
                <a16:creationId xmlns:a16="http://schemas.microsoft.com/office/drawing/2014/main" id="{3FBB03ED-2107-6E0A-9A7A-86664EAFB58D}"/>
              </a:ext>
            </a:extLst>
          </p:cNvPr>
          <p:cNvSpPr/>
          <p:nvPr/>
        </p:nvSpPr>
        <p:spPr>
          <a:xfrm>
            <a:off x="2517442" y="891649"/>
            <a:ext cx="4492375" cy="1365365"/>
          </a:xfrm>
          <a:prstGeom prst="wedgeRectCallout">
            <a:avLst>
              <a:gd name="adj1" fmla="val -6910"/>
              <a:gd name="adj2" fmla="val 95154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defTabSz="914369">
              <a:defRPr/>
            </a:pPr>
            <a:r>
              <a:rPr lang="en-US" sz="2800" dirty="0">
                <a:solidFill>
                  <a:prstClr val="white"/>
                </a:solidFill>
                <a:latin typeface="Calibri Light" panose="020F0302020204030204"/>
              </a:rPr>
              <a:t>this is a specific folder for tests</a:t>
            </a:r>
          </a:p>
          <a:p>
            <a:pPr defTabSz="914369">
              <a:defRPr/>
            </a:pPr>
            <a:r>
              <a:rPr lang="en-US" sz="2800" dirty="0">
                <a:solidFill>
                  <a:prstClr val="white"/>
                </a:solidFill>
                <a:latin typeface="Calibri Light" panose="020F0302020204030204"/>
              </a:rPr>
              <a:t>	inside</a:t>
            </a:r>
          </a:p>
          <a:p>
            <a:pPr defTabSz="914369">
              <a:defRPr/>
            </a:pPr>
            <a:r>
              <a:rPr lang="en-US" sz="2800" dirty="0">
                <a:solidFill>
                  <a:prstClr val="white"/>
                </a:solidFill>
                <a:latin typeface="Calibri Light" panose="020F0302020204030204"/>
              </a:rPr>
              <a:t>the settings folder</a:t>
            </a:r>
          </a:p>
        </p:txBody>
      </p:sp>
      <p:sp>
        <p:nvSpPr>
          <p:cNvPr id="134" name="Retângulo 20">
            <a:extLst>
              <a:ext uri="{FF2B5EF4-FFF2-40B4-BE49-F238E27FC236}">
                <a16:creationId xmlns:a16="http://schemas.microsoft.com/office/drawing/2014/main" id="{6452D44A-8F79-2B2F-14CE-5E1A2546EBCF}"/>
              </a:ext>
            </a:extLst>
          </p:cNvPr>
          <p:cNvSpPr/>
          <p:nvPr/>
        </p:nvSpPr>
        <p:spPr>
          <a:xfrm>
            <a:off x="2723946" y="2911050"/>
            <a:ext cx="3717494" cy="4249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tângulo 20">
            <a:extLst>
              <a:ext uri="{FF2B5EF4-FFF2-40B4-BE49-F238E27FC236}">
                <a16:creationId xmlns:a16="http://schemas.microsoft.com/office/drawing/2014/main" id="{62002ED9-FCC6-E0E0-E29A-0E454AF53C0A}"/>
              </a:ext>
            </a:extLst>
          </p:cNvPr>
          <p:cNvSpPr/>
          <p:nvPr/>
        </p:nvSpPr>
        <p:spPr>
          <a:xfrm>
            <a:off x="1505695" y="11313994"/>
            <a:ext cx="2638261" cy="350337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69253F3-351A-E221-7CAD-A8A4AB18A006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4143956" y="11489163"/>
            <a:ext cx="10600078" cy="1697272"/>
          </a:xfrm>
          <a:prstGeom prst="bentConnector3">
            <a:avLst>
              <a:gd name="adj1" fmla="val 44632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ABBC81DE-7D7C-8ECF-B153-939AAF25F456}"/>
              </a:ext>
            </a:extLst>
          </p:cNvPr>
          <p:cNvSpPr/>
          <p:nvPr/>
        </p:nvSpPr>
        <p:spPr>
          <a:xfrm>
            <a:off x="14744034" y="13059364"/>
            <a:ext cx="2042096" cy="254142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tângulo 20">
            <a:extLst>
              <a:ext uri="{FF2B5EF4-FFF2-40B4-BE49-F238E27FC236}">
                <a16:creationId xmlns:a16="http://schemas.microsoft.com/office/drawing/2014/main" id="{CDA982EB-AABF-07E8-E781-CA20DF6D1BBB}"/>
              </a:ext>
            </a:extLst>
          </p:cNvPr>
          <p:cNvSpPr/>
          <p:nvPr/>
        </p:nvSpPr>
        <p:spPr>
          <a:xfrm>
            <a:off x="1505695" y="10764555"/>
            <a:ext cx="1039199" cy="43018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tângulo 20">
            <a:extLst>
              <a:ext uri="{FF2B5EF4-FFF2-40B4-BE49-F238E27FC236}">
                <a16:creationId xmlns:a16="http://schemas.microsoft.com/office/drawing/2014/main" id="{06DF8992-FF06-07FF-2B65-0F6C03E1CF25}"/>
              </a:ext>
            </a:extLst>
          </p:cNvPr>
          <p:cNvSpPr/>
          <p:nvPr/>
        </p:nvSpPr>
        <p:spPr>
          <a:xfrm>
            <a:off x="15023557" y="7522370"/>
            <a:ext cx="975678" cy="32290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069D52-B291-0259-954B-9D73E09613C6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 flipV="1">
            <a:off x="2544894" y="7683823"/>
            <a:ext cx="12478663" cy="329582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5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4865507" y="4412239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algn="ctr" defTabSz="914369">
              <a:defRPr/>
            </a:pPr>
            <a:endParaRPr lang="pt-PT" sz="18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4986089" y="4511159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defTabSz="914369">
              <a:defRPr/>
            </a:pPr>
            <a:r>
              <a:rPr lang="en-US" sz="1800" kern="0" dirty="0">
                <a:solidFill>
                  <a:prstClr val="white"/>
                </a:solidFill>
                <a:latin typeface="Calibri Light" panose="020F0302020204030204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508" y="3956189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8694240" y="4412237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69">
              <a:defRPr/>
            </a:pPr>
            <a:endParaRPr lang="pt-PT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5001255" y="5029909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algn="ctr" defTabSz="914369">
              <a:defRPr/>
            </a:pPr>
            <a:r>
              <a:rPr lang="en-US" sz="1800" dirty="0">
                <a:solidFill>
                  <a:prstClr val="white"/>
                </a:solidFill>
                <a:latin typeface="Calibri" panose="020F0502020204030204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5108134" y="9815653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 defTabSz="914369">
              <a:defRPr/>
            </a:pPr>
            <a:r>
              <a:rPr lang="en-US" sz="1800" dirty="0">
                <a:solidFill>
                  <a:srgbClr val="FF0000"/>
                </a:solidFill>
                <a:latin typeface="Calibri" panose="020F0502020204030204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5007983" y="8701992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9">
              <a:defRPr/>
            </a:pPr>
            <a:r>
              <a:rPr lang="pt-PT" sz="18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5530757" y="8500977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defTabSz="914369">
              <a:defRPr/>
            </a:pPr>
            <a:r>
              <a:rPr lang="pt-PT" sz="4400" b="1" dirty="0">
                <a:solidFill>
                  <a:srgbClr val="0645AD"/>
                </a:solidFill>
                <a:latin typeface="Consolas" panose="020B0609020204030204" pitchFamily="49" charset="0"/>
              </a:rPr>
              <a:t>⊂</a:t>
            </a:r>
            <a:endParaRPr lang="pt-PT" sz="4400" b="1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6861691" y="5015566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indent="-342889" defTabSz="914369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300274" y="5587921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indent="-342889" defTabSz="914369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 </a:t>
            </a: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slash</a:t>
            </a: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 </a:t>
            </a:r>
          </a:p>
          <a:p>
            <a:pPr marL="800073" lvl="1" indent="-342889" defTabSz="914369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followed </a:t>
            </a:r>
          </a:p>
          <a:p>
            <a:pPr marL="342889" indent="-342889" defTabSz="914369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by </a:t>
            </a:r>
          </a:p>
          <a:p>
            <a:pPr marL="800073" lvl="1" indent="-342889" defTabSz="914369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544" y="4828082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4965204" y="7950832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 panose="020F0502020204030204"/>
                  <a:hlinkClick r:id="rId3"/>
                </a:rPr>
                <a:t>entity framework plus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4942071" y="7543944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 panose="020F0502020204030204"/>
                  <a:hlinkClick r:id="rId6" action="ppaction://hlinkpres?slideindex=1&amp;slidetitle="/>
                </a:rPr>
                <a:t>introduction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5007983" y="7078339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 panose="020F0502020204030204"/>
                  <a:hlinkClick r:id="rId7" action="ppaction://hlinkpres?slideindex=1&amp;slidetitle="/>
                </a:rPr>
                <a:t>functionalities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4994427" y="6687558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11" action="ppaction://hlinkfile"/>
                </a:rPr>
                <a:t>D:\A1_research\C2_c0dice\B1_jmeter\A1_install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5025261" y="9270418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indent="-228592" algn="just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every key-frame</a:t>
            </a:r>
          </a:p>
          <a:p>
            <a:pPr marL="228592" indent="-228592" algn="just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8652910" y="7407686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8926544" y="6465070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9">
              <a:defRPr/>
            </a:pPr>
            <a:endParaRPr lang="pt-PT" sz="1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13820126" y="4926901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download </a:t>
            </a:r>
          </a:p>
          <a:p>
            <a:pPr marL="685776" lvl="1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13128208" y="5122715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defTabSz="914369">
              <a:defRPr/>
            </a:pPr>
            <a:r>
              <a:rPr lang="en-US" sz="1600" kern="0" dirty="0">
                <a:solidFill>
                  <a:prstClr val="white"/>
                </a:solidFill>
                <a:latin typeface="Calibri Light" panose="020F0302020204030204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5028776" y="4926901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download </a:t>
            </a:r>
          </a:p>
          <a:p>
            <a:pPr marL="685776" lvl="1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6501639" y="7534646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Calibri Light" panose="020F0302020204030204"/>
                  <a:hlinkClick r:id="rId14" action="ppaction://hlinksldjump"/>
                </a:rPr>
                <a:t>build-exe</a:t>
              </a:r>
              <a:endParaRPr lang="en-US" sz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5007984" y="8349896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800" dirty="0">
                  <a:solidFill>
                    <a:prstClr val="white"/>
                  </a:solidFill>
                  <a:latin typeface="Calibri Light" panose="020F0302020204030204"/>
                  <a:hlinkClick r:id="rId16" action="ppaction://hlinkfile"/>
                </a:rPr>
                <a:t>zig help</a:t>
              </a:r>
              <a:endParaRPr lang="en-US" sz="800" dirty="0">
                <a:solidFill>
                  <a:prstClr val="white"/>
                </a:solidFill>
                <a:latin typeface="Calibri Light" panose="020F0302020204030204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8533640" y="7950832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72380</TotalTime>
  <Words>78</Words>
  <Application>Microsoft Office PowerPoint</Application>
  <PresentationFormat>Custom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Office 2013 - 2022 Theme</vt:lpstr>
      <vt:lpstr>1_Office 2013 - 2022 Theme</vt:lpstr>
      <vt:lpstr>1. settings</vt:lpstr>
      <vt:lpstr>2. tests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1145</cp:revision>
  <dcterms:created xsi:type="dcterms:W3CDTF">2019-03-25T09:18:39Z</dcterms:created>
  <dcterms:modified xsi:type="dcterms:W3CDTF">2025-01-22T15:39:26Z</dcterms:modified>
</cp:coreProperties>
</file>