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05FBF1-9A22-4753-BF4D-89BD03ADF6C4}">
  <a:tblStyle styleId="{9F05FBF1-9A22-4753-BF4D-89BD03ADF6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xplenty-blog/the-sql-vs-nosql-difference-mysql-vs-mongodb-32c9980e67b2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ongodb.org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https://medium.com/xplenty-blog/the-sql-vs-nosql-difference-mysql-vs-mongodb-32c9980e67b2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/>
              <a:t>use mLab to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 host MongoDB databases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Mongoose is a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MongoDB</a:t>
            </a:r>
            <a:r>
              <a:rPr lang="en-US" sz="1200">
                <a:solidFill>
                  <a:schemeClr val="dk1"/>
                </a:solidFill>
              </a:rPr>
              <a:t> object modeling tool designed to work in an asynchronous environment.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 schema: </a:t>
            </a: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mentioned, this gives you flexibility to change your data schema without modifying any of your existing data.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Scalability: </a:t>
            </a: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MongoDB is horizontally scalable, which helps reduce the workload and scale your business with ease.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Manageability: </a:t>
            </a: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database doesn’t require a database administrator. Since it is fairly user-friendly in this way, it can be used by both developers and administrators.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Speed: </a:t>
            </a: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It’s high-performing for simple queries.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Flexibility: </a:t>
            </a: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can add new columns or fields on MongoDB without affecting existing rows or application performance.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50" name="Google Shape;3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_WITH_CAPTION_TEXT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0" name="Google Shape;120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" name="Google Shape;129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0" name="Google Shape;130;p11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9" name="Google Shape;139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7" name="Google Shape;147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8" name="Google Shape;148;p12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_TITLE_AND_VERTICAL_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_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Google Shape;57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5" name="Google Shape;65;p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marL="2743200" lvl="5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marL="3200400" lvl="6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marL="3657600" lvl="7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marL="4114800" lvl="8" indent="-28955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BJECT_WITH_CAPTION_TEXT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1" name="Google Shape;101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0" name="Google Shape;110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31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01096098/Capstone_Document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ranklintrinh367/mean_project" TargetMode="External"/><Relationship Id="rId4" Type="http://schemas.openxmlformats.org/officeDocument/2006/relationships/hyperlink" Target="https://github.com/csantin/GBC/tree/master/Capston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JC Consulting</a:t>
            </a:r>
            <a:br>
              <a:rPr lang="en-US"/>
            </a:br>
            <a:r>
              <a:rPr lang="en-US"/>
              <a:t>Capstone Project – final Presentation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T21 AND T24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Project Phase – Development</a:t>
            </a:r>
            <a:br>
              <a:rPr lang="en-US"/>
            </a:br>
            <a:r>
              <a:rPr lang="en-US"/>
              <a:t>		Second Semester</a:t>
            </a:r>
            <a:endParaRPr/>
          </a:p>
        </p:txBody>
      </p:sp>
      <p:graphicFrame>
        <p:nvGraphicFramePr>
          <p:cNvPr id="304" name="Google Shape;304;p28"/>
          <p:cNvGraphicFramePr/>
          <p:nvPr/>
        </p:nvGraphicFramePr>
        <p:xfrm>
          <a:off x="378326" y="2038342"/>
          <a:ext cx="11302825" cy="4864970"/>
        </p:xfrm>
        <a:graphic>
          <a:graphicData uri="http://schemas.openxmlformats.org/drawingml/2006/table">
            <a:tbl>
              <a:tblPr>
                <a:noFill/>
                <a:tableStyleId>{9F05FBF1-9A22-4753-BF4D-89BD03ADF6C4}</a:tableStyleId>
              </a:tblPr>
              <a:tblGrid>
                <a:gridCol w="12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Pages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T21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T24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Timeline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50">
                <a:tc rowSpan="2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Frontend 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LoginPage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2/15/2019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Consulting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Candidate Details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4/9/2019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Cadidatas</a:t>
                      </a: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List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2/12/2019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 </a:t>
                      </a:r>
                      <a:r>
                        <a:rPr lang="en-US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Deails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2/27/2019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 </a:t>
                      </a:r>
                      <a:r>
                        <a:rPr lang="en-US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Lsit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3/14/2019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Candidate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 Page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Quan, Tam,Hao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2/25/2019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Upload Resume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3/9/2019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Candidate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3/21/2019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Services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 Page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Habdallman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3/9/2019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Company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3/19/2019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Jobs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3/29/2019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Jobs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4/8/2019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User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1/28/2019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New User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2/9/2019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User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2/21/2019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Jobs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3/5/2019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Jobs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3/17/2019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Companies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3/29/2019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Companies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4/8/2019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1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HomePage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Quan, Tam, Chris</a:t>
                      </a:r>
                      <a:endParaRPr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3/14/2019</a:t>
                      </a:r>
                      <a:endParaRPr dirty="0"/>
                    </a:p>
                  </a:txBody>
                  <a:tcPr marL="7775" marR="7775" marT="777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Problem and solutions</a:t>
            </a: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Availability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Clean coding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Team collaboration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Global style inconsistency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Communication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Availability</a:t>
            </a:r>
            <a:endParaRPr/>
          </a:p>
        </p:txBody>
      </p:sp>
      <p:sp>
        <p:nvSpPr>
          <p:cNvPr id="316" name="Google Shape;316;p3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Location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Time table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Weather conditions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Laziness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Solution: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Agree on a time, date and location (windows between classes)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Remotely working (Skype, Viber, whatsapp)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Stop being lazy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Clean coding</a:t>
            </a:r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Reusable codes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Comment out your work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Unorganized folder structure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Naming convention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Solution: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Practice coding as much as you can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Try to seperate functions or folders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Unanimous folder structure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Follow the same naming rules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Team collaboration</a:t>
            </a: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Conflicts between team members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One involves in other’s parts without permission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Attitude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Solution: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Take vote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Mind your own business</a:t>
            </a:r>
            <a:endParaRPr/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Try to be friendly and cooperative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Global style inconsistency</a:t>
            </a:r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Differences in the UI of both team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Differences in the UI of members in the same team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Solution: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The global style fixed, all screens has the same framework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Any changes in styles should be discussed during the process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Communication</a:t>
            </a:r>
            <a:endParaRPr/>
          </a:p>
        </p:txBody>
      </p:sp>
      <p:sp>
        <p:nvSpPr>
          <p:cNvPr id="340" name="Google Shape;340;p3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Difficulty in explaining concepts and ideas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Difficulty in understanding documents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Solution: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Visualize (drawing pictures, using images etc...))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n-US" sz="2400"/>
              <a:t>Google translate, Siri, Cortana, Mar rovers…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body" idx="1"/>
          </p:nvPr>
        </p:nvSpPr>
        <p:spPr>
          <a:xfrm>
            <a:off x="796924" y="2385225"/>
            <a:ext cx="1088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NoSQL with MongoDB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mLab &amp; mongoose 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FireBase</a:t>
            </a:r>
            <a:endParaRPr sz="3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3000"/>
          </a:p>
        </p:txBody>
      </p:sp>
      <p:pic>
        <p:nvPicPr>
          <p:cNvPr id="354" name="Google Shape;35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6100" y="4677623"/>
            <a:ext cx="5365975" cy="18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6513" y="2818375"/>
            <a:ext cx="30194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26454" y="4332850"/>
            <a:ext cx="2684522" cy="20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Project Demo</a:t>
            </a:r>
            <a:endParaRPr/>
          </a:p>
        </p:txBody>
      </p:sp>
      <p:sp>
        <p:nvSpPr>
          <p:cNvPr id="362" name="Google Shape;362;p37"/>
          <p:cNvSpPr txBox="1">
            <a:spLocks noGrp="1"/>
          </p:cNvSpPr>
          <p:nvPr>
            <p:ph type="body" idx="1"/>
          </p:nvPr>
        </p:nvSpPr>
        <p:spPr>
          <a:xfrm>
            <a:off x="971550" y="2266950"/>
            <a:ext cx="10287000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Core features/functionality</a:t>
            </a:r>
            <a:endParaRPr sz="240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Front end</a:t>
            </a:r>
            <a:endParaRPr sz="240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Back end</a:t>
            </a:r>
            <a:endParaRPr sz="240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Framework</a:t>
            </a:r>
            <a:endParaRPr sz="240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Data storage</a:t>
            </a:r>
            <a:endParaRPr sz="240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Security</a:t>
            </a:r>
            <a:endParaRPr sz="2400"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Validations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State the next steps  for deployment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000"/>
              <a:t>Heroku</a:t>
            </a:r>
            <a:endParaRPr sz="2000"/>
          </a:p>
          <a:p>
            <a:pPr marL="1371600" lvl="2" indent="-22859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368" name="Google Shape;368;p3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10065496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Work more in the requirements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Develop team work and Develop leadership skills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Increase searching, implementation, and testing skills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/>
              <a:t>The importance of stakeholder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Team Members 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T21	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Abdallahman  Habyarimana - Backend, Frontend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 Renata Moura - Frontend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T24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Chris Santin  - Frontend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Duy Hao Bui  - Backend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Quan Trinh – Frontend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Tam Dang- - Frontend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Best Practices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3200"/>
              <a:t>Regular meetings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3200"/>
              <a:t>Github version control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3200"/>
              <a:t>Constantly share information</a:t>
            </a:r>
            <a:endParaRPr/>
          </a:p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3200"/>
              <a:t>Share of new knowledge among the group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Project Storage</a:t>
            </a:r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9684496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800"/>
              <a:t>Storage:</a:t>
            </a:r>
            <a:endParaRPr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 b="1"/>
              <a:t>Documents: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https://github.com/101096098/Capstone_Documents</a:t>
            </a:r>
            <a:endParaRPr sz="2400" u="sng"/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https://github.com/csantin/GBC/tree/master/Capstone</a:t>
            </a:r>
            <a:endParaRPr sz="2400" u="sng"/>
          </a:p>
          <a:p>
            <a:pPr marL="91440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US" sz="2400" b="1"/>
              <a:t>Project: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https://github.com/franklintrinh367/mean_project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515992">
            <a:off x="4438650" y="3813264"/>
            <a:ext cx="3443287" cy="361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1154950" y="2451100"/>
            <a:ext cx="9910500" cy="4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Char char="▶"/>
            </a:pPr>
            <a:r>
              <a:rPr lang="en-US" sz="2400"/>
              <a:t>About the project</a:t>
            </a:r>
            <a:endParaRPr sz="120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US" sz="2400"/>
              <a:t>Objectives &amp; Goals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US" sz="2400"/>
              <a:t>Project Phase 	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US" sz="2400"/>
              <a:t>Documentation &amp; Development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US" sz="2400"/>
              <a:t>Problem and solutions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US" sz="2400"/>
              <a:t>Database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US" sz="2400"/>
              <a:t>Project Demo</a:t>
            </a:r>
            <a:endParaRPr sz="2400"/>
          </a:p>
          <a:p>
            <a:pPr marL="342900" lvl="0" indent="-1600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endParaRPr sz="2400"/>
          </a:p>
          <a:p>
            <a:pPr marL="342900" lvl="0" indent="-1600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About JC Consulting</a:t>
            </a:r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Recruitment, professional services, support organization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Serves job candidates and employers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Establishing online presence</a:t>
            </a:r>
            <a:endParaRPr sz="300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Objectives &amp; Goals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Design a  website layout for consulting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Four user types </a:t>
            </a:r>
            <a:endParaRPr sz="3000"/>
          </a:p>
          <a:p>
            <a:pPr marL="914400" lvl="1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Candidate, Company, JC and Admin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Search function </a:t>
            </a:r>
            <a:endParaRPr sz="3000"/>
          </a:p>
          <a:p>
            <a:pPr marL="914400" lvl="1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For jobs positions, internal users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Objectives &amp; Goals</a:t>
            </a: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Database storing users, jobs (MongoDB)</a:t>
            </a:r>
            <a:endParaRPr sz="3000"/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US" sz="3000"/>
              <a:t>Uploaded resume and avatars stored at FireBase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Project Phase – Documentation </a:t>
            </a:r>
            <a:br>
              <a:rPr lang="en-US"/>
            </a:br>
            <a:r>
              <a:rPr lang="en-US"/>
              <a:t>		First Semester</a:t>
            </a:r>
            <a:endParaRPr/>
          </a:p>
        </p:txBody>
      </p:sp>
      <p:graphicFrame>
        <p:nvGraphicFramePr>
          <p:cNvPr id="286" name="Google Shape;286;p25"/>
          <p:cNvGraphicFramePr/>
          <p:nvPr/>
        </p:nvGraphicFramePr>
        <p:xfrm>
          <a:off x="2067767" y="2305051"/>
          <a:ext cx="7848600" cy="4438575"/>
        </p:xfrm>
        <a:graphic>
          <a:graphicData uri="http://schemas.openxmlformats.org/drawingml/2006/table">
            <a:tbl>
              <a:tblPr>
                <a:noFill/>
                <a:tableStyleId>{9F05FBF1-9A22-4753-BF4D-89BD03ADF6C4}</a:tableStyleId>
              </a:tblPr>
              <a:tblGrid>
                <a:gridCol w="216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Phase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5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Sprint 01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Project Summary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Quan, Tam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Project Vision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Quan, Tam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High Level Requirements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Anuska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Personnas and Users Stories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Habdallman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Quan, Tam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0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Sprint 02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Project Plan - Team Charter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Renata, Anushka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Quan, Tam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Product Backlog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Habdallman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Minutes of Meeting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Sprint 03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Requirements Analysis and Design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 / Habdallman / Anushka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Quan, Tam, Hao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9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Sprint 04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Requirements 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 / Habdallman / Anushka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8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Mockup module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 / Habdallman / Anushka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Quan, Tam, Hao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Project Phase –  Documentation 			Second Semester</a:t>
            </a:r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802654" y="2457446"/>
          <a:ext cx="8465300" cy="4286250"/>
        </p:xfrm>
        <a:graphic>
          <a:graphicData uri="http://schemas.openxmlformats.org/drawingml/2006/table">
            <a:tbl>
              <a:tblPr>
                <a:noFill/>
                <a:tableStyleId>{9F05FBF1-9A22-4753-BF4D-89BD03ADF6C4}</a:tableStyleId>
              </a:tblPr>
              <a:tblGrid>
                <a:gridCol w="233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Phase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7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Sprint 05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Project Plan _ Rev 01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 / Habdallman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Quan, Tam, Hao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Project Status Report 01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 / Habdallman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Sprint 06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Project Status Report 02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 / Habdallman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Sprint 07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Capstone Presentation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 / Habdallman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Quan, Tam, Hao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Sprint 08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RAM matrix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Habdallman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Quan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Project Status 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Hao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Meeting of Minutes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 / Habdallman 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Sprint 09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Closure Report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Renata / Habdallman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Chris, Quan, Tam, Hao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Project Phase – Development</a:t>
            </a:r>
            <a:br>
              <a:rPr lang="en-US"/>
            </a:br>
            <a:r>
              <a:rPr lang="en-US"/>
              <a:t>		Second Semester</a:t>
            </a:r>
            <a:endParaRPr/>
          </a:p>
        </p:txBody>
      </p:sp>
      <p:graphicFrame>
        <p:nvGraphicFramePr>
          <p:cNvPr id="298" name="Google Shape;298;p27"/>
          <p:cNvGraphicFramePr/>
          <p:nvPr/>
        </p:nvGraphicFramePr>
        <p:xfrm>
          <a:off x="519075" y="2419351"/>
          <a:ext cx="11245175" cy="4286275"/>
        </p:xfrm>
        <a:graphic>
          <a:graphicData uri="http://schemas.openxmlformats.org/drawingml/2006/table">
            <a:tbl>
              <a:tblPr>
                <a:noFill/>
                <a:tableStyleId>{9F05FBF1-9A22-4753-BF4D-89BD03ADF6C4}</a:tableStyleId>
              </a:tblPr>
              <a:tblGrid>
                <a:gridCol w="11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Pages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T21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T24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Timeline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25"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Backend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Hao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4/09/2019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Consulting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Hao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4/09/2019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Candidate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Hao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4/09/2019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Habdallman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4/09/2019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Habdallman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Hao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4/09/2019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Habdallman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Hao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4/09/2019</a:t>
                      </a:r>
                      <a:endParaRPr sz="24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836</Words>
  <Application>Microsoft Office PowerPoint</Application>
  <PresentationFormat>Widescreen</PresentationFormat>
  <Paragraphs>293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Noto Sans Symbols</vt:lpstr>
      <vt:lpstr>Georgia</vt:lpstr>
      <vt:lpstr>Century Gothic</vt:lpstr>
      <vt:lpstr>Arial</vt:lpstr>
      <vt:lpstr>Calibri</vt:lpstr>
      <vt:lpstr>Ion Boardroom</vt:lpstr>
      <vt:lpstr>JC Consulting Capstone Project – final Presentation</vt:lpstr>
      <vt:lpstr>Team Members </vt:lpstr>
      <vt:lpstr>Agenda</vt:lpstr>
      <vt:lpstr>About JC Consulting</vt:lpstr>
      <vt:lpstr>Objectives &amp; Goals</vt:lpstr>
      <vt:lpstr>Objectives &amp; Goals</vt:lpstr>
      <vt:lpstr>Project Phase – Documentation    First Semester</vt:lpstr>
      <vt:lpstr>Project Phase –  Documentation    Second Semester</vt:lpstr>
      <vt:lpstr>Project Phase – Development   Second Semester</vt:lpstr>
      <vt:lpstr>Project Phase – Development   Second Semester</vt:lpstr>
      <vt:lpstr>Problem and solutions</vt:lpstr>
      <vt:lpstr>Availability</vt:lpstr>
      <vt:lpstr>Clean coding</vt:lpstr>
      <vt:lpstr>Team collaboration</vt:lpstr>
      <vt:lpstr>Global style inconsistency</vt:lpstr>
      <vt:lpstr>Communication</vt:lpstr>
      <vt:lpstr>Database</vt:lpstr>
      <vt:lpstr>Project Demo</vt:lpstr>
      <vt:lpstr>Lessons Learned</vt:lpstr>
      <vt:lpstr>Best Practices</vt:lpstr>
      <vt:lpstr>Project Storage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 Consulting Capstone Project – final Presentation</dc:title>
  <dc:creator>Renata Moura</dc:creator>
  <cp:lastModifiedBy>Renata Moura</cp:lastModifiedBy>
  <cp:revision>3</cp:revision>
  <dcterms:modified xsi:type="dcterms:W3CDTF">2019-04-10T17:21:20Z</dcterms:modified>
</cp:coreProperties>
</file>