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6" r:id="rId2"/>
    <p:sldId id="334" r:id="rId3"/>
    <p:sldId id="335" r:id="rId4"/>
    <p:sldId id="337" r:id="rId5"/>
    <p:sldId id="339" r:id="rId6"/>
    <p:sldId id="338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A7D28A-DE52-4D2E-B93D-BDBF07F66457}">
          <p14:sldIdLst>
            <p14:sldId id="256"/>
            <p14:sldId id="334"/>
            <p14:sldId id="335"/>
            <p14:sldId id="337"/>
            <p14:sldId id="339"/>
            <p14:sldId id="338"/>
          </p14:sldIdLst>
        </p14:section>
        <p14:section name="시스템" id="{5EFC2C02-3F9D-4EE0-B337-8E7083D64900}">
          <p14:sldIdLst/>
        </p14:section>
        <p14:section name="UI" id="{4AF1CB58-D898-46CA-815B-616365C423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6752"/>
    <a:srgbClr val="FDEED7"/>
    <a:srgbClr val="B1A077"/>
    <a:srgbClr val="90695A"/>
    <a:srgbClr val="FBDCAF"/>
    <a:srgbClr val="EFB103"/>
    <a:srgbClr val="9F7665"/>
    <a:srgbClr val="FFCC00"/>
    <a:srgbClr val="FDF3D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2077" autoAdjust="0"/>
  </p:normalViewPr>
  <p:slideViewPr>
    <p:cSldViewPr snapToGrid="0">
      <p:cViewPr varScale="1">
        <p:scale>
          <a:sx n="120" d="100"/>
          <a:sy n="120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A06BC-5D41-4078-A0DA-AD176148D10E}" type="datetimeFigureOut">
              <a:rPr lang="ko-KR" altLang="en-US" smtClean="0"/>
              <a:t>2017. 9. 28.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DF3C0-0BBE-4724-B662-3344502C1E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74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FCAE-9B20-49D7-97A0-3D6A75F980B8}" type="datetimeFigureOut">
              <a:rPr lang="ko-KR" altLang="en-US" smtClean="0"/>
              <a:t>2017. 9. 28.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8676A-AE1C-4952-8AEB-2E8237BA0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6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2"/>
          <p:cNvSpPr txBox="1">
            <a:spLocks noChangeArrowheads="1"/>
          </p:cNvSpPr>
          <p:nvPr userDrawn="1"/>
        </p:nvSpPr>
        <p:spPr bwMode="auto">
          <a:xfrm>
            <a:off x="4119563" y="4027488"/>
            <a:ext cx="566737" cy="2762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Date.</a:t>
            </a:r>
          </a:p>
        </p:txBody>
      </p:sp>
      <p:sp>
        <p:nvSpPr>
          <p:cNvPr id="11" name="직사각형 15"/>
          <p:cNvSpPr/>
          <p:nvPr userDrawn="1"/>
        </p:nvSpPr>
        <p:spPr>
          <a:xfrm>
            <a:off x="4119563" y="4303713"/>
            <a:ext cx="747712" cy="2778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Author.</a:t>
            </a:r>
          </a:p>
        </p:txBody>
      </p:sp>
      <p:sp>
        <p:nvSpPr>
          <p:cNvPr id="12" name="직사각형 17"/>
          <p:cNvSpPr/>
          <p:nvPr userDrawn="1"/>
        </p:nvSpPr>
        <p:spPr>
          <a:xfrm>
            <a:off x="4119563" y="4592638"/>
            <a:ext cx="747712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Version.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-1461" y="1772816"/>
            <a:ext cx="9145461" cy="86409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-1461" y="2636912"/>
            <a:ext cx="9145461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4902696" y="4026763"/>
            <a:ext cx="2354560" cy="2663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902696" y="4303762"/>
            <a:ext cx="2354560" cy="2663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4902696" y="4581128"/>
            <a:ext cx="2354560" cy="2663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3026" y="5127996"/>
            <a:ext cx="2518485" cy="1088532"/>
          </a:xfrm>
          <a:prstGeom prst="rect">
            <a:avLst/>
          </a:prstGeom>
        </p:spPr>
      </p:pic>
      <p:sp>
        <p:nvSpPr>
          <p:cNvPr id="2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605163"/>
            <a:ext cx="3086100" cy="226714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06971" y="6605163"/>
            <a:ext cx="2057400" cy="226714"/>
          </a:xfrm>
          <a:prstGeom prst="rect">
            <a:avLst/>
          </a:prstGeom>
        </p:spPr>
        <p:txBody>
          <a:bodyPr/>
          <a:lstStyle>
            <a:lvl1pPr algn="r">
              <a:defRPr sz="1000" b="1"/>
            </a:lvl1pPr>
          </a:lstStyle>
          <a:p>
            <a:fld id="{EEC13F91-23DF-42E3-BF9F-4CC88CC23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9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87975" y="481954"/>
            <a:ext cx="7932100" cy="283532"/>
          </a:xfrm>
          <a:prstGeom prst="rect">
            <a:avLst/>
          </a:prstGeom>
        </p:spPr>
        <p:txBody>
          <a:bodyPr/>
          <a:lstStyle>
            <a:lvl1pPr>
              <a:buSzPct val="140000"/>
              <a:defRPr sz="1400" b="1"/>
            </a:lvl1pPr>
            <a:lvl2pPr marL="742950" indent="-285750">
              <a:buSzPct val="100000"/>
              <a:buFont typeface="맑은 고딕" panose="020B0503020000020004" pitchFamily="50" charset="-127"/>
              <a:buChar char="⊙"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v"/>
              <a:defRPr sz="900" b="0"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sz="900" b="0">
                <a:solidFill>
                  <a:schemeClr val="tx1"/>
                </a:solidFill>
              </a:defRPr>
            </a:lvl4pPr>
            <a:lvl5pPr>
              <a:defRPr sz="900" b="0">
                <a:solidFill>
                  <a:schemeClr val="tx1"/>
                </a:solidFill>
              </a:defRPr>
            </a:lvl5pPr>
            <a:lvl6pPr marL="2514600" indent="-228600">
              <a:buFont typeface="Wingdings" panose="05000000000000000000" pitchFamily="2" charset="2"/>
              <a:buChar char="ü"/>
              <a:defRPr sz="1000"/>
            </a:lvl6pPr>
            <a:lvl7pPr marL="2971800" indent="-228600">
              <a:buFont typeface="맑은 고딕" panose="020B0503020000020004" pitchFamily="50" charset="-127"/>
              <a:buChar char="-"/>
              <a:defRPr sz="1000" b="0"/>
            </a:lvl7pPr>
            <a:lvl8pPr marL="3200400" indent="0">
              <a:buNone/>
              <a:defRPr/>
            </a:lvl8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2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605163"/>
            <a:ext cx="3086100" cy="226714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06971" y="6605163"/>
            <a:ext cx="2057400" cy="226714"/>
          </a:xfrm>
          <a:prstGeom prst="rect">
            <a:avLst/>
          </a:prstGeom>
        </p:spPr>
        <p:txBody>
          <a:bodyPr/>
          <a:lstStyle>
            <a:lvl1pPr algn="r">
              <a:defRPr sz="1000" b="1"/>
            </a:lvl1pPr>
          </a:lstStyle>
          <a:p>
            <a:fld id="{EEC13F91-23DF-42E3-BF9F-4CC88CC23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제목 24"/>
          <p:cNvSpPr>
            <a:spLocks noGrp="1"/>
          </p:cNvSpPr>
          <p:nvPr>
            <p:ph type="title"/>
          </p:nvPr>
        </p:nvSpPr>
        <p:spPr>
          <a:xfrm>
            <a:off x="24492" y="16978"/>
            <a:ext cx="5731329" cy="245899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7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9144000" cy="2714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000">
                <a:schemeClr val="tx1"/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50" b="1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7830" y="6576778"/>
            <a:ext cx="902467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78" y="273424"/>
            <a:ext cx="911492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100487" y="6605163"/>
            <a:ext cx="2057400" cy="226714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fld id="{3299AFB9-D687-49A2-9C36-0FC53FD31A76}" type="datetime1">
              <a:rPr lang="ko-KR" altLang="en-US" smtClean="0"/>
              <a:t>2017. 9. 28.</a:t>
            </a:fld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605163"/>
            <a:ext cx="3086100" cy="226714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06971" y="6605163"/>
            <a:ext cx="2057400" cy="226714"/>
          </a:xfrm>
          <a:prstGeom prst="rect">
            <a:avLst/>
          </a:prstGeom>
        </p:spPr>
        <p:txBody>
          <a:bodyPr/>
          <a:lstStyle>
            <a:lvl1pPr algn="r">
              <a:defRPr sz="1000" b="1"/>
            </a:lvl1pPr>
          </a:lstStyle>
          <a:p>
            <a:fld id="{EEC13F91-23DF-42E3-BF9F-4CC88CC23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1510" y="17444"/>
            <a:ext cx="632861" cy="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Unity Tool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2017.09.28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이용현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6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857250" lvl="1" indent="-342900"/>
            <a:r>
              <a:rPr lang="ko-KR" altLang="en-US" dirty="0" smtClean="0">
                <a:sym typeface="Wingdings" panose="05000000000000000000" pitchFamily="2" charset="2"/>
              </a:rPr>
              <a:t>유니티 유저 툴 제작 방식을 확인하고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실제 코드를 구현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" y="1061282"/>
            <a:ext cx="9144000" cy="55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857250" lvl="1" indent="-342900"/>
            <a:r>
              <a:rPr lang="ko-KR" altLang="en-US" dirty="0" smtClean="0">
                <a:sym typeface="Wingdings" panose="05000000000000000000" pitchFamily="2" charset="2"/>
              </a:rPr>
              <a:t>에디터는 </a:t>
            </a:r>
            <a:r>
              <a:rPr lang="en-US" altLang="ko-KR" dirty="0" err="1" smtClean="0">
                <a:sym typeface="Wingdings" panose="05000000000000000000" pitchFamily="2" charset="2"/>
              </a:rPr>
              <a:t>MonoBehaviour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대신 </a:t>
            </a:r>
            <a:r>
              <a:rPr lang="en-US" altLang="ko-KR" dirty="0" err="1" smtClean="0">
                <a:sym typeface="Wingdings" panose="05000000000000000000" pitchFamily="2" charset="2"/>
              </a:rPr>
              <a:t>EditorWindow</a:t>
            </a:r>
            <a:r>
              <a:rPr lang="ko-KR" altLang="en-US" dirty="0" smtClean="0">
                <a:sym typeface="Wingdings" panose="05000000000000000000" pitchFamily="2" charset="2"/>
              </a:rPr>
              <a:t>를 상속받는다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5" y="1481470"/>
            <a:ext cx="4762500" cy="105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5" y="2937539"/>
            <a:ext cx="4229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Callback</a:t>
            </a:r>
            <a:endParaRPr lang="en-US" altLang="ko-KR" dirty="0" smtClean="0"/>
          </a:p>
          <a:p>
            <a:pPr marL="857250" lvl="1" indent="-342900"/>
            <a:r>
              <a:rPr lang="en-US" altLang="ko-KR" dirty="0" err="1" smtClean="0">
                <a:sym typeface="Wingdings" panose="05000000000000000000" pitchFamily="2" charset="2"/>
              </a:rPr>
              <a:t>EditorWindow</a:t>
            </a:r>
            <a:r>
              <a:rPr lang="ko-KR" altLang="en-US" dirty="0" smtClean="0">
                <a:sym typeface="Wingdings" panose="05000000000000000000" pitchFamily="2" charset="2"/>
              </a:rPr>
              <a:t>에서 대표적으로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Callback.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446"/>
            <a:ext cx="9144000" cy="44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endParaRPr lang="en-US" altLang="ko-KR" dirty="0" smtClean="0"/>
          </a:p>
          <a:p>
            <a:pPr marL="857250" lvl="1" indent="-342900"/>
            <a:r>
              <a:rPr lang="en-US" altLang="ko-KR" dirty="0" err="1" smtClean="0">
                <a:sym typeface="Wingdings" panose="05000000000000000000" pitchFamily="2" charset="2"/>
              </a:rPr>
              <a:t>EditorGUILayout</a:t>
            </a:r>
            <a:r>
              <a:rPr lang="ko-KR" altLang="en-US" dirty="0" smtClean="0">
                <a:sym typeface="Wingdings" panose="05000000000000000000" pitchFamily="2" charset="2"/>
              </a:rPr>
              <a:t>으로 사용할 수 있는 에디터의 </a:t>
            </a:r>
            <a:r>
              <a:rPr lang="en-US" altLang="ko-KR" dirty="0" smtClean="0">
                <a:sym typeface="Wingdings" panose="05000000000000000000" pitchFamily="2" charset="2"/>
              </a:rPr>
              <a:t>GUI.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" y="1212109"/>
            <a:ext cx="7708605" cy="49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메뉴 표시</a:t>
            </a:r>
            <a:endParaRPr lang="en-US" altLang="ko-KR" dirty="0" smtClean="0"/>
          </a:p>
          <a:p>
            <a:pPr marL="857250" lvl="1" indent="-342900"/>
            <a:r>
              <a:rPr lang="ko-KR" altLang="en-US" dirty="0" smtClean="0">
                <a:sym typeface="Wingdings" panose="05000000000000000000" pitchFamily="2" charset="2"/>
              </a:rPr>
              <a:t>작업자가 사용할 수 있도록 메뉴에 표시한다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C13F91-23DF-42E3-BF9F-4CC88CC23D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3" y="1121440"/>
            <a:ext cx="5386395" cy="36220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7" y="4869712"/>
            <a:ext cx="8579073" cy="15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4" id="{C5D70736-F3FF-43A1-8D5C-9BEEEB4FB1F8}" vid="{A6874D90-16C7-449C-AB36-FBC621D125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28869</TotalTime>
  <Words>61</Words>
  <Application>Microsoft Macintosh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Wingdings</vt:lpstr>
      <vt:lpstr>Arial</vt:lpstr>
      <vt:lpstr>디자인 사용자 지정</vt:lpstr>
      <vt:lpstr>PowerPoint 프레젠테이션</vt:lpstr>
      <vt:lpstr>개요</vt:lpstr>
      <vt:lpstr>개요</vt:lpstr>
      <vt:lpstr>개요</vt:lpstr>
      <vt:lpstr>개요</vt:lpstr>
      <vt:lpstr>개요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YoungHyun Lee</cp:lastModifiedBy>
  <cp:revision>4967</cp:revision>
  <cp:lastPrinted>2016-02-29T05:34:58Z</cp:lastPrinted>
  <dcterms:created xsi:type="dcterms:W3CDTF">2015-11-11T08:07:21Z</dcterms:created>
  <dcterms:modified xsi:type="dcterms:W3CDTF">2017-09-28T02:28:35Z</dcterms:modified>
</cp:coreProperties>
</file>