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F976-4488-4C4E-BB09-DD8EFCC77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6DC90-E91C-4E47-8590-6581958AB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89EDD-991D-3F4B-8E4C-4343B0B2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E652-1978-3F49-A37F-C2DAAFB9EF80}" type="datetimeFigureOut">
              <a:rPr lang="en-TW" smtClean="0"/>
              <a:t>2021/9/5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9EEA8-48E0-8F4E-948E-51393783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D72D7-F9B6-A64B-BB4B-914B2672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91FC-4B07-9244-A2DF-1AE2C278E3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6351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4AF8-F310-4C48-8766-E8D793E3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D82CF-7D0C-FC4C-B321-84E560B93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05A20-AA22-1243-AFE9-E54D309E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E652-1978-3F49-A37F-C2DAAFB9EF80}" type="datetimeFigureOut">
              <a:rPr lang="en-TW" smtClean="0"/>
              <a:t>2021/9/5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8AF63-D52E-8A4B-8F6E-E7F90E15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22232-CC8A-4341-8F4D-33A59D8F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91FC-4B07-9244-A2DF-1AE2C278E3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0463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7295F-A2B8-7741-A812-AF3CB6B91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997DF-8938-644C-A3E9-010F30FC6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3B5F4-772B-2E4C-A844-48A3383C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E652-1978-3F49-A37F-C2DAAFB9EF80}" type="datetimeFigureOut">
              <a:rPr lang="en-TW" smtClean="0"/>
              <a:t>2021/9/5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98B40-0A38-474D-A6AD-6D36990B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6BBB4-91B4-B343-BE5B-87AD9816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91FC-4B07-9244-A2DF-1AE2C278E3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786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65AF-4646-434A-B1CC-D2855CDD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363B9-D6B4-004C-A973-954CDC20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5B733-8B55-A94F-9FF2-2EF3BAC5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E652-1978-3F49-A37F-C2DAAFB9EF80}" type="datetimeFigureOut">
              <a:rPr lang="en-TW" smtClean="0"/>
              <a:t>2021/9/5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70A8D-DDFB-D54A-8671-FA70C032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8836F-3A8F-B941-8B1A-3F14CB68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91FC-4B07-9244-A2DF-1AE2C278E3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7305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B416-C816-D04B-82B2-0E607608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1BA18-D935-7546-886C-7049E924B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EF847-7134-194A-A6F2-84BEE812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E652-1978-3F49-A37F-C2DAAFB9EF80}" type="datetimeFigureOut">
              <a:rPr lang="en-TW" smtClean="0"/>
              <a:t>2021/9/5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D7822-E70A-E544-B36D-287CC791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0B162-3F28-A045-B146-97700EE9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91FC-4B07-9244-A2DF-1AE2C278E3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9628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7829-F633-AB4A-B1B1-C26B3580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55CED-B22D-EF47-8173-995A19FE0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FB24E-462B-3847-B203-9F00A1868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9B4BC-A4F0-EB49-A8CD-E780600A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E652-1978-3F49-A37F-C2DAAFB9EF80}" type="datetimeFigureOut">
              <a:rPr lang="en-TW" smtClean="0"/>
              <a:t>2021/9/5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AE3B4-6A14-3A41-98BF-F770B09D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0019A-7AA0-F04F-B6E0-E78D544A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91FC-4B07-9244-A2DF-1AE2C278E3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6587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DBEB-28B2-5246-B4A3-CAB75F40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9DF12-492A-1C43-96ED-67DE93AFD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408FA-DB0D-544A-BDC4-522E2072F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7A08F-CB84-0843-8E9F-90CB200DE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B1C7-AF87-D34F-8FDC-21AF9BD5B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A14E9-D0C0-5943-9C37-6A9AFB18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E652-1978-3F49-A37F-C2DAAFB9EF80}" type="datetimeFigureOut">
              <a:rPr lang="en-TW" smtClean="0"/>
              <a:t>2021/9/5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E85CD-B398-6749-BD9E-A86BA319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FDAD9-A1EB-0048-BE24-1767E0F8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91FC-4B07-9244-A2DF-1AE2C278E3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0464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CED6-7108-EE48-A929-DBF7C82E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5731C-506C-4A4F-A218-139E0D0B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E652-1978-3F49-A37F-C2DAAFB9EF80}" type="datetimeFigureOut">
              <a:rPr lang="en-TW" smtClean="0"/>
              <a:t>2021/9/5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AFC5E-31A2-7F41-9994-0EBC7F6C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E0994-C06C-8B40-8044-5B8DC748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91FC-4B07-9244-A2DF-1AE2C278E3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882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C9196-462B-2F43-9646-F0A7E141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E652-1978-3F49-A37F-C2DAAFB9EF80}" type="datetimeFigureOut">
              <a:rPr lang="en-TW" smtClean="0"/>
              <a:t>2021/9/5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0496C-9D4A-E845-A6EA-619A295C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48329-2313-5C4E-A57B-D0D3DC68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91FC-4B07-9244-A2DF-1AE2C278E3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9078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7C4A-059D-2B4B-9855-9C9FABC2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E4C09-E2E0-5C4B-88B1-E603CA928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DBC4C-4B34-AC4E-9120-201357897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01221-00A7-1842-9497-2B7DCA7C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E652-1978-3F49-A37F-C2DAAFB9EF80}" type="datetimeFigureOut">
              <a:rPr lang="en-TW" smtClean="0"/>
              <a:t>2021/9/5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1D5A1-24BF-6447-A985-5DAA5DF1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23340-9260-594A-B6A9-397F0030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91FC-4B07-9244-A2DF-1AE2C278E3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4933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C160-D746-2E4C-8ABB-908DAFE4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47929-3874-EA4B-BCFC-6604913FE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7E039-3F46-A44E-8FD0-7ED50716E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CB33F-2A17-FD4F-9020-AE2480B6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E652-1978-3F49-A37F-C2DAAFB9EF80}" type="datetimeFigureOut">
              <a:rPr lang="en-TW" smtClean="0"/>
              <a:t>2021/9/5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16486-E490-8647-BBB6-8AE014FC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EEFB5-0502-7A4E-993E-D9652D61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91FC-4B07-9244-A2DF-1AE2C278E3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1290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DA6CA-E122-914A-8B8A-D5EE427C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A8B5B-602E-314A-83E2-F84E65B92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B02C8-8292-E543-8DA0-7C45EFCF7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CE652-1978-3F49-A37F-C2DAAFB9EF80}" type="datetimeFigureOut">
              <a:rPr lang="en-TW" smtClean="0"/>
              <a:t>2021/9/5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B10F5-A220-4F42-9373-0CCD74972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592D8-D2C4-B841-8FC5-8D6F9C761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791FC-4B07-9244-A2DF-1AE2C278E3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3823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BD9B7F-EC55-A645-BA5F-7CA8DF6DC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1314450"/>
            <a:ext cx="6350000" cy="4229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72AFC6-E9A1-6241-913D-BFA262024DCF}"/>
              </a:ext>
            </a:extLst>
          </p:cNvPr>
          <p:cNvSpPr/>
          <p:nvPr/>
        </p:nvSpPr>
        <p:spPr>
          <a:xfrm>
            <a:off x="5402750" y="5669438"/>
            <a:ext cx="16741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Daisy</a:t>
            </a:r>
          </a:p>
        </p:txBody>
      </p:sp>
    </p:spTree>
    <p:extLst>
      <p:ext uri="{BB962C8B-B14F-4D97-AF65-F5344CB8AC3E}">
        <p14:creationId xmlns:p14="http://schemas.microsoft.com/office/powerpoint/2010/main" val="15582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383414-3530-CF43-88CB-FD2E40D8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2076450"/>
            <a:ext cx="4064000" cy="2705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283954-13F1-7046-92C7-A1A12DF354EF}"/>
              </a:ext>
            </a:extLst>
          </p:cNvPr>
          <p:cNvSpPr/>
          <p:nvPr/>
        </p:nvSpPr>
        <p:spPr>
          <a:xfrm>
            <a:off x="4636891" y="4970795"/>
            <a:ext cx="30620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Dandelion</a:t>
            </a:r>
          </a:p>
        </p:txBody>
      </p:sp>
    </p:spTree>
    <p:extLst>
      <p:ext uri="{BB962C8B-B14F-4D97-AF65-F5344CB8AC3E}">
        <p14:creationId xmlns:p14="http://schemas.microsoft.com/office/powerpoint/2010/main" val="336520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ED70DF-FBB4-1C44-BF02-98D0352D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2076450"/>
            <a:ext cx="4064000" cy="2705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F35C67-2A63-564A-8547-77D20293DC4A}"/>
              </a:ext>
            </a:extLst>
          </p:cNvPr>
          <p:cNvSpPr/>
          <p:nvPr/>
        </p:nvSpPr>
        <p:spPr>
          <a:xfrm>
            <a:off x="5403801" y="4970795"/>
            <a:ext cx="15282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Rose</a:t>
            </a:r>
          </a:p>
        </p:txBody>
      </p:sp>
    </p:spTree>
    <p:extLst>
      <p:ext uri="{BB962C8B-B14F-4D97-AF65-F5344CB8AC3E}">
        <p14:creationId xmlns:p14="http://schemas.microsoft.com/office/powerpoint/2010/main" val="77393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C37BAC-B56F-BC41-89CA-CD5665C79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2044700"/>
            <a:ext cx="4064000" cy="2768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01B218-1859-4843-A49C-E80BB8E1850D}"/>
              </a:ext>
            </a:extLst>
          </p:cNvPr>
          <p:cNvSpPr/>
          <p:nvPr/>
        </p:nvSpPr>
        <p:spPr>
          <a:xfrm>
            <a:off x="4650518" y="4970795"/>
            <a:ext cx="3034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Sunflower</a:t>
            </a:r>
          </a:p>
        </p:txBody>
      </p:sp>
    </p:spTree>
    <p:extLst>
      <p:ext uri="{BB962C8B-B14F-4D97-AF65-F5344CB8AC3E}">
        <p14:creationId xmlns:p14="http://schemas.microsoft.com/office/powerpoint/2010/main" val="281366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8A5310-D895-6B4E-B156-3F21709EE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2076450"/>
            <a:ext cx="4064000" cy="2705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2FDDEF-E043-F14E-A487-96FF6DB662C9}"/>
              </a:ext>
            </a:extLst>
          </p:cNvPr>
          <p:cNvSpPr/>
          <p:nvPr/>
        </p:nvSpPr>
        <p:spPr>
          <a:xfrm>
            <a:off x="5405374" y="4970795"/>
            <a:ext cx="1525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Tulip</a:t>
            </a:r>
          </a:p>
        </p:txBody>
      </p:sp>
    </p:spTree>
    <p:extLst>
      <p:ext uri="{BB962C8B-B14F-4D97-AF65-F5344CB8AC3E}">
        <p14:creationId xmlns:p14="http://schemas.microsoft.com/office/powerpoint/2010/main" val="3141894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2021-09-05T06:21:05Z</dcterms:created>
  <dcterms:modified xsi:type="dcterms:W3CDTF">2021-09-05T06:33:31Z</dcterms:modified>
</cp:coreProperties>
</file>