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DC67-6829-E8DE-DD4C-484B2FDC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C3B9-0F07-4451-D014-363EABE4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E442-AC02-C5C0-BEE4-93F0744E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0488-557C-5885-7522-3F894C9B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79EF-D479-2950-E500-CA6D928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227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82D-543E-8ED1-E0D4-18ABEE2D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CAE8D-7315-6E5C-704A-9DD3A230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AC8F-7B88-8DE7-D609-50D38F39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53CE-BECA-625E-C29C-C55A322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6D9B-0B94-70F0-1E86-26C6CEC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601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1E90C-2250-DF1C-C1A6-FA114BCA0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376B9-BE93-BC90-4FA0-AAA11A6F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4BCD-B711-D715-5437-F15DA25E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D97B-3546-998D-0840-3E395C57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3F88-104E-3B39-7285-AAC912B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950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1E30-CBAC-BD04-1B9B-E83991DA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FF8B-0F56-F477-F68E-CE8C62D7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655F9-A63C-1087-1B22-7FBBBEAD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9368-A1BA-BFF8-78EA-9912B905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E6184-07F3-CAE4-231F-D50172A7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86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8E7A-E99A-7E4D-A39A-8CD0B97A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D2F2-39FE-7C07-A793-112ABA9E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758F-642F-10B5-9140-EBF0B8C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EFC3-63C4-7ECC-A0AE-BC48A6A8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E2336-464D-D719-829F-E952838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940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4C3A-EBE7-B08F-2452-3C61630E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A3FA-0DDB-34D6-C7D0-AD186CBBC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F203-F46E-6E20-723C-A1DC3E2F5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EDDBF-6DB5-E8B5-050E-C5C6CF27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B8F11-BA1C-A2FB-2FC3-106BE7A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CDFC0-9FD5-AF56-D57A-F39A6F3F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596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4E6-0B40-0ADE-FC1E-B76E1B16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7283-7A6C-E3D5-43BE-A4C1D7FE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41F04-B59E-28E2-F13C-E906FA8E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B8451-E7CA-C251-0359-5A6925B4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8D6F0-D31F-F7AD-3ABC-4295A64E1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3D6D6-37A7-0527-6661-B6617772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2F08F-0575-39E1-A0D1-8ECB4ABA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186C4-7468-A05A-2625-0B82105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38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49C2-0DF1-B239-7E48-6E1D9262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258E8-D666-069D-8FEB-8DB6B55E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6265F-B8A3-F7F6-7111-B61F7956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09246-5117-1DA7-C6FC-3A3127FA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5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2DEB1-3072-4059-28F2-28D0A24F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F3C50-EA48-E82E-CCC4-9599077C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134B-36DB-1628-359F-4C1F80A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117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BAFD-FC9B-706A-0017-F06D64E7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47BE-09E4-826D-D32B-4C9CCBDA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994BF-F1B2-CC82-493A-38432CCE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5B077-723A-72AF-66E1-BB02E90D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23872-C445-676E-7734-CB22CA47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3D3D-686C-7364-9346-05A8A1CC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26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AD3E-EA07-DAED-7262-D69006D6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4D728-F4F5-8D15-588D-7AC414C7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B754-5631-F2D3-22E0-443177D1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607D3-4A35-F089-C14B-16E7B75A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1ADC-CE9E-599D-AED3-05D090E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8104B-5375-3E8C-AB5C-5F24F7BF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40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17A59-D8DC-0DD2-4498-DFCBC6F0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DF181-DB06-BDF6-1CD9-EC782905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ACAE-CB4B-EE64-6B7D-319640AE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1EBE6-5A4A-C147-99E6-6D4A70DF77BF}" type="datetimeFigureOut">
              <a:rPr lang="en-TW" smtClean="0"/>
              <a:t>2022/10/23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CB0F-88F9-E10F-DC55-9CDE9363F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A749-92AC-C324-3731-93307B83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42ABA-B5F5-9F41-92D9-8D2FF88ED18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76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E34FB-129C-86AD-59CD-6EB6110BE875}"/>
              </a:ext>
            </a:extLst>
          </p:cNvPr>
          <p:cNvSpPr txBox="1"/>
          <p:nvPr/>
        </p:nvSpPr>
        <p:spPr>
          <a:xfrm>
            <a:off x="605546" y="1546285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Source Code Pro" panose="020F0502020204030204" pitchFamily="34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ource Code Pro" panose="020F0502020204030204" pitchFamily="34" charset="0"/>
              </a:rPr>
              <a:t>main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() {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…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…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}</a:t>
            </a:r>
            <a:endParaRPr lang="en-TW" dirty="0"/>
          </a:p>
          <a:p>
            <a:endParaRPr lang="en-US" b="0" i="0" dirty="0">
              <a:solidFill>
                <a:srgbClr val="0000FF"/>
              </a:solidFill>
              <a:effectLst/>
              <a:latin typeface="Source Code Pro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BB52C4-ACD0-7C27-7418-31CD61BCE729}"/>
              </a:ext>
            </a:extLst>
          </p:cNvPr>
          <p:cNvSpPr txBox="1"/>
          <p:nvPr/>
        </p:nvSpPr>
        <p:spPr>
          <a:xfrm>
            <a:off x="722278" y="2149400"/>
            <a:ext cx="1563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square(2);</a:t>
            </a:r>
            <a:endParaRPr lang="en-TW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AF9E5-B49E-4885-F2BB-E66EC6D17D41}"/>
              </a:ext>
            </a:extLst>
          </p:cNvPr>
          <p:cNvSpPr txBox="1"/>
          <p:nvPr/>
        </p:nvSpPr>
        <p:spPr>
          <a:xfrm>
            <a:off x="722278" y="2693192"/>
            <a:ext cx="1563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square(3);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B6012-1660-D4C4-B8A0-13AA777CC7C3}"/>
              </a:ext>
            </a:extLst>
          </p:cNvPr>
          <p:cNvSpPr txBox="1"/>
          <p:nvPr/>
        </p:nvSpPr>
        <p:spPr>
          <a:xfrm>
            <a:off x="605546" y="3696653"/>
            <a:ext cx="4744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Source Code Pro" panose="020F0502020204030204" pitchFamily="34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ource Code Pro" panose="020F0502020204030204" pitchFamily="34" charset="0"/>
              </a:rPr>
              <a:t>square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Source Code Pro" panose="020F0502020204030204" pitchFamily="34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x) { </a:t>
            </a:r>
            <a:r>
              <a:rPr lang="en-US" b="0" i="0" dirty="0">
                <a:solidFill>
                  <a:srgbClr val="0000FF"/>
                </a:solidFill>
                <a:effectLst/>
                <a:latin typeface="Source Code Pro" panose="020F0502020204030204" pitchFamily="34" charset="0"/>
              </a:rPr>
              <a:t>return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x*x; }</a:t>
            </a:r>
            <a:endParaRPr lang="en-TW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2B1372B-9B5A-C5EE-FB8D-E1E194BBE0F1}"/>
              </a:ext>
            </a:extLst>
          </p:cNvPr>
          <p:cNvCxnSpPr>
            <a:cxnSpLocks/>
            <a:stCxn id="9" idx="1"/>
            <a:endCxn id="13" idx="1"/>
          </p:cNvCxnSpPr>
          <p:nvPr/>
        </p:nvCxnSpPr>
        <p:spPr>
          <a:xfrm rot="10800000" flipV="1">
            <a:off x="605546" y="2334065"/>
            <a:ext cx="116732" cy="1547253"/>
          </a:xfrm>
          <a:prstGeom prst="bentConnector3">
            <a:avLst>
              <a:gd name="adj1" fmla="val 2958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BE33912-9C77-6983-10EF-F388EF60062C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605546" y="2877857"/>
            <a:ext cx="116732" cy="1003461"/>
          </a:xfrm>
          <a:prstGeom prst="bentConnector3">
            <a:avLst>
              <a:gd name="adj1" fmla="val 958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BA7CAA9-5105-0D21-B41D-A8FB2FAC8A30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H="1" flipV="1">
            <a:off x="2285999" y="2334066"/>
            <a:ext cx="3064213" cy="1547253"/>
          </a:xfrm>
          <a:prstGeom prst="bentConnector3">
            <a:avLst>
              <a:gd name="adj1" fmla="val -109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5F635E3-CDBD-F287-3491-CE3D6AC32C50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 flipV="1">
            <a:off x="2285999" y="2877858"/>
            <a:ext cx="3064213" cy="1003461"/>
          </a:xfrm>
          <a:prstGeom prst="bentConnector3">
            <a:avLst>
              <a:gd name="adj1" fmla="val -5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C97C223-793A-7D8F-F438-D8638B08E014}"/>
              </a:ext>
            </a:extLst>
          </p:cNvPr>
          <p:cNvSpPr/>
          <p:nvPr/>
        </p:nvSpPr>
        <p:spPr>
          <a:xfrm>
            <a:off x="1770433" y="4726500"/>
            <a:ext cx="2042808" cy="418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一般函式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3F32273-C9F1-DA1F-B2E3-BE2C7F67B501}"/>
              </a:ext>
            </a:extLst>
          </p:cNvPr>
          <p:cNvSpPr/>
          <p:nvPr/>
        </p:nvSpPr>
        <p:spPr>
          <a:xfrm>
            <a:off x="7759429" y="4780001"/>
            <a:ext cx="2042808" cy="418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內嵌函式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4C0954-D48F-AE55-A6BE-AAD0D4347995}"/>
              </a:ext>
            </a:extLst>
          </p:cNvPr>
          <p:cNvSpPr txBox="1"/>
          <p:nvPr/>
        </p:nvSpPr>
        <p:spPr>
          <a:xfrm>
            <a:off x="7545428" y="1243887"/>
            <a:ext cx="6094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FF"/>
                </a:solidFill>
                <a:effectLst/>
                <a:latin typeface="Source Code Pro" panose="020F0502020204030204" pitchFamily="34" charset="0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b="0" i="0" dirty="0">
                <a:solidFill>
                  <a:srgbClr val="A31515"/>
                </a:solidFill>
                <a:effectLst/>
                <a:latin typeface="Source Code Pro" panose="020F0502020204030204" pitchFamily="34" charset="0"/>
              </a:rPr>
              <a:t>main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() {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…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{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 return x*x;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}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…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{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 return x*x;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}</a:t>
            </a:r>
          </a:p>
          <a:p>
            <a:r>
              <a:rPr lang="en-US" dirty="0">
                <a:solidFill>
                  <a:srgbClr val="333333"/>
                </a:solidFill>
                <a:latin typeface="Source Code Pro" panose="020F0502020204030204" pitchFamily="34" charset="0"/>
              </a:rPr>
              <a:t> …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Code Pro" panose="020F0502020204030204" pitchFamily="34" charset="0"/>
              </a:rPr>
              <a:t>}</a:t>
            </a:r>
            <a:endParaRPr lang="en-TW" dirty="0"/>
          </a:p>
          <a:p>
            <a:endParaRPr lang="en-US" b="0" i="0" dirty="0">
              <a:solidFill>
                <a:srgbClr val="0000FF"/>
              </a:solidFill>
              <a:effectLst/>
              <a:latin typeface="Source Code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1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2022-10-23T05:51:26Z</dcterms:created>
  <dcterms:modified xsi:type="dcterms:W3CDTF">2022-10-23T06:02:00Z</dcterms:modified>
</cp:coreProperties>
</file>