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4FA-93A1-6975-434C-64FD3E8B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6502F-B9EF-3D77-F9E4-B2A32E1B1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9A03-E06C-2170-A5F4-2B347B00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87EA-1324-9715-BCEF-E569BE59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F9A1-F64F-A8C0-8E40-6567D6B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458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2C10-8A3B-7F61-C870-59BCF4D3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2163D-4524-77F8-B5C1-AF256BC8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81F5-33FE-17C4-6DE0-22244BDC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3F03-21BA-8922-6217-2B1D0013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9086-D549-EB7E-15F1-3D70BEE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795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FD78F-5BDC-46D9-A0C0-EBA1696DC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2CE1-75AE-79CA-7355-DCFAEF12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7D88-CF51-A48F-CE52-F92883CB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641-2991-3364-7AC4-39F1BD0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BB3E-7DD2-EBF6-3742-5577CBE3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15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505-751A-E578-90FB-3FBA569A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96A1-5046-06AB-4841-7872F407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88E6-76A9-C95D-D123-59CF7A3E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1FAF-5937-A4A6-E21B-594BD0CE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554C-0D74-92B8-4F1A-72514CD8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49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3AFC-6D87-CBDA-0430-12D7924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18BAD-C357-CFD6-21F0-03F0B2B4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DF97-44C3-9313-9836-C40B9AB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BAF5-8B6D-A8A2-C797-7705AD7C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7603-194F-B0FA-96E4-F7DA3657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60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EF8E-8CA9-4288-911F-4C75441B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B7AE-8423-D21D-6A33-07DA0BC1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C7B4F-E911-E3D5-8FCC-4D7BC8A7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AA95-6FAA-9F0F-2D14-08E8332A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76F13-E82F-E995-81F5-FF1DA398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2B3C-F94E-C398-36FA-73716A1D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80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BF0-FD38-C685-F5A8-30631899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7C85-356D-5320-A2E8-145536C9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581A3-B2A0-6ACC-020F-407A19944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B15F7-4CA3-4CC9-D98D-DF3DB4C7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53026-7511-1BFB-EEDF-A59D2FB46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BA136-8BEB-51EE-D905-A580D18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33779-C038-E13C-D578-39C6E1B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F92AA-A060-DF0C-FD95-78374AE1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15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1ABF-1F69-891C-E720-31309512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3705B-B976-5A1A-F2A2-018F67B2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92370-8116-F6C1-8579-45EA7D86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A992B-72AD-9446-E775-69749874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56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D975-FEAE-D8F0-ED96-966BF71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9350E-6E66-0A3B-30A2-5317FF9C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9B2D5-01CC-E75F-5B7E-A949DC3A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4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C134-F778-B27E-7296-D9C04173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4AF9-4F57-69A1-594D-09A3FE912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D2827-623E-ACD6-19FF-C0D5C83F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9D68-6768-4E9D-529A-D411EEBA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98E4-F79C-EFBD-CAC0-C79C7CBE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F3DB-657C-C585-1197-A266BBE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91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6CA5-BB5A-1AE0-38A0-9BB4EC62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5DE7-C10C-C6AF-D25A-D78FCBEFB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21C60-A136-E1C5-3876-02B9E9FA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6198E-A500-11C9-01C6-02F8A35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B69C-D6FB-1876-6E3C-AB4FBDB5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21782-D47C-9AEA-34AD-9076761C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83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2AD07-631B-B415-E53D-BFA7B62A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5347-F40F-083F-9B53-FF60EF79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F4EA-0B5C-A51E-D678-98D7EBEC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E072-D8E0-5B46-8345-558C71624207}" type="datetimeFigureOut">
              <a:rPr lang="en-TW" smtClean="0"/>
              <a:t>2023/1/21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8D9A-D899-44E6-6021-9BB7383D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9E3E-1A0A-901D-BD11-995D32E56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CE7A-F846-FA40-8408-4BE38465A2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469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8EBA8-40A9-8406-5346-C87DF8FE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36" y="873758"/>
            <a:ext cx="1962363" cy="1993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8B6C6-D611-A414-597E-402839DD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38" y="873757"/>
            <a:ext cx="2018415" cy="199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B8BA7-B9F8-4F5D-B5B7-59743A63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792" y="873756"/>
            <a:ext cx="1993185" cy="1993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C2F32-9248-F11E-7F2D-9EB5457A5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116" y="873756"/>
            <a:ext cx="1993186" cy="2013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816D57-C5E0-4D79-F638-2995778A4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59" y="3693195"/>
            <a:ext cx="1972638" cy="2029146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07731F-1175-5AF1-6FEB-EC0CF7D0C4CF}"/>
              </a:ext>
            </a:extLst>
          </p:cNvPr>
          <p:cNvSpPr/>
          <p:nvPr/>
        </p:nvSpPr>
        <p:spPr>
          <a:xfrm>
            <a:off x="3288015" y="3010782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B6EAEB-AE39-B668-ACEF-4EF732ABB8CA}"/>
              </a:ext>
            </a:extLst>
          </p:cNvPr>
          <p:cNvSpPr/>
          <p:nvPr/>
        </p:nvSpPr>
        <p:spPr>
          <a:xfrm>
            <a:off x="5456946" y="3010782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Two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FF94B3-26D6-1B5B-7652-D146DCE09939}"/>
              </a:ext>
            </a:extLst>
          </p:cNvPr>
          <p:cNvSpPr/>
          <p:nvPr/>
        </p:nvSpPr>
        <p:spPr>
          <a:xfrm>
            <a:off x="7719885" y="3010782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Three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348E3D-5A8E-4515-A6B2-DEEFE85FDD1B}"/>
              </a:ext>
            </a:extLst>
          </p:cNvPr>
          <p:cNvSpPr/>
          <p:nvPr/>
        </p:nvSpPr>
        <p:spPr>
          <a:xfrm>
            <a:off x="9970210" y="3010782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Four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BBBC43-9899-2328-5BD5-20DF3BC61925}"/>
              </a:ext>
            </a:extLst>
          </p:cNvPr>
          <p:cNvSpPr/>
          <p:nvPr/>
        </p:nvSpPr>
        <p:spPr>
          <a:xfrm>
            <a:off x="984779" y="5830221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Five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29524A-BD45-8507-3B19-0F041A9DD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571" y="3693195"/>
            <a:ext cx="2028508" cy="1937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8EB7AD-1D76-DD18-8A4B-F88F9CD9F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378" y="3678058"/>
            <a:ext cx="2013369" cy="19881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8A86A2-59EF-48FB-4733-DB6D50EFB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46" y="3673012"/>
            <a:ext cx="1947771" cy="19780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3EC742-A8C6-AFD2-52D6-7F38264F69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2116" y="3673012"/>
            <a:ext cx="1993185" cy="1993185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411400C-7565-D704-4F30-52B0C03E8066}"/>
              </a:ext>
            </a:extLst>
          </p:cNvPr>
          <p:cNvSpPr/>
          <p:nvPr/>
        </p:nvSpPr>
        <p:spPr>
          <a:xfrm>
            <a:off x="3209418" y="5830221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Six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F43D6E-3520-2626-0FA3-D852AB54F324}"/>
              </a:ext>
            </a:extLst>
          </p:cNvPr>
          <p:cNvSpPr/>
          <p:nvPr/>
        </p:nvSpPr>
        <p:spPr>
          <a:xfrm>
            <a:off x="5456946" y="5830221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Seven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45E8CB-2215-EFEB-614B-A20028DE9F73}"/>
              </a:ext>
            </a:extLst>
          </p:cNvPr>
          <p:cNvSpPr/>
          <p:nvPr/>
        </p:nvSpPr>
        <p:spPr>
          <a:xfrm>
            <a:off x="7719885" y="5830221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Eight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B8B2C13-D3CD-A218-C564-E08DAD3B383E}"/>
              </a:ext>
            </a:extLst>
          </p:cNvPr>
          <p:cNvSpPr/>
          <p:nvPr/>
        </p:nvSpPr>
        <p:spPr>
          <a:xfrm>
            <a:off x="9970209" y="5830221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Nine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3AE550-7CA2-8AFE-1958-C93625F7A5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959" y="873756"/>
            <a:ext cx="2003300" cy="2013734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EFB7652-7C86-2DD2-B5C9-6C27A5BCD8EF}"/>
              </a:ext>
            </a:extLst>
          </p:cNvPr>
          <p:cNvSpPr/>
          <p:nvPr/>
        </p:nvSpPr>
        <p:spPr>
          <a:xfrm>
            <a:off x="984779" y="3010782"/>
            <a:ext cx="636998" cy="22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42568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2023-01-21T03:39:01Z</dcterms:created>
  <dcterms:modified xsi:type="dcterms:W3CDTF">2023-01-21T05:21:23Z</dcterms:modified>
</cp:coreProperties>
</file>